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Lst>
  <p:notesMasterIdLst>
    <p:notesMasterId r:id="rId40"/>
  </p:notesMasterIdLst>
  <p:handoutMasterIdLst>
    <p:handoutMasterId r:id="rId41"/>
  </p:handoutMasterIdLst>
  <p:sldIdLst>
    <p:sldId id="313" r:id="rId3"/>
    <p:sldId id="351" r:id="rId4"/>
    <p:sldId id="314" r:id="rId5"/>
    <p:sldId id="317" r:id="rId6"/>
    <p:sldId id="318" r:id="rId7"/>
    <p:sldId id="372" r:id="rId8"/>
    <p:sldId id="335" r:id="rId9"/>
    <p:sldId id="334" r:id="rId10"/>
    <p:sldId id="332" r:id="rId11"/>
    <p:sldId id="350" r:id="rId12"/>
    <p:sldId id="373" r:id="rId13"/>
    <p:sldId id="353" r:id="rId14"/>
    <p:sldId id="338" r:id="rId15"/>
    <p:sldId id="375" r:id="rId16"/>
    <p:sldId id="377" r:id="rId17"/>
    <p:sldId id="378" r:id="rId18"/>
    <p:sldId id="379" r:id="rId19"/>
    <p:sldId id="380" r:id="rId20"/>
    <p:sldId id="381" r:id="rId21"/>
    <p:sldId id="382" r:id="rId22"/>
    <p:sldId id="385" r:id="rId23"/>
    <p:sldId id="383" r:id="rId24"/>
    <p:sldId id="384" r:id="rId25"/>
    <p:sldId id="388" r:id="rId26"/>
    <p:sldId id="386" r:id="rId27"/>
    <p:sldId id="387" r:id="rId28"/>
    <p:sldId id="323" r:id="rId29"/>
    <p:sldId id="322" r:id="rId30"/>
    <p:sldId id="352" r:id="rId31"/>
    <p:sldId id="324" r:id="rId32"/>
    <p:sldId id="325" r:id="rId33"/>
    <p:sldId id="327" r:id="rId34"/>
    <p:sldId id="328" r:id="rId35"/>
    <p:sldId id="329" r:id="rId36"/>
    <p:sldId id="360" r:id="rId37"/>
    <p:sldId id="363" r:id="rId38"/>
    <p:sldId id="364"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A7D24-DD2E-FF8B-4AB5-ED33E9E5A37D}" v="8" dt="2023-08-31T16:08:37.507"/>
    <p1510:client id="{2231098F-5433-04E5-57F5-9A3598561803}" v="1" dt="2023-08-30T12:11:32.873"/>
    <p1510:client id="{ACBC70BE-A202-40CF-A5FF-2EE0176BA407}" v="5" dt="2023-08-30T12:11:11.0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90979" autoAdjust="0"/>
  </p:normalViewPr>
  <p:slideViewPr>
    <p:cSldViewPr snapToGrid="0">
      <p:cViewPr>
        <p:scale>
          <a:sx n="75" d="100"/>
          <a:sy n="75" d="100"/>
        </p:scale>
        <p:origin x="1392" y="7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122A7D24-DD2E-FF8B-4AB5-ED33E9E5A37D}"/>
    <pc:docChg chg="modSld">
      <pc:chgData name="Gastbenutzer" userId="S::urn:spo:anon#f86b790997f433fe469ee6d59c76f4a8a9dd4383fb9541d35ef5bb865230b574::" providerId="AD" clId="Web-{122A7D24-DD2E-FF8B-4AB5-ED33E9E5A37D}" dt="2023-08-31T16:08:37.507" v="7" actId="1076"/>
      <pc:docMkLst>
        <pc:docMk/>
      </pc:docMkLst>
      <pc:sldChg chg="modSp">
        <pc:chgData name="Gastbenutzer" userId="S::urn:spo:anon#f86b790997f433fe469ee6d59c76f4a8a9dd4383fb9541d35ef5bb865230b574::" providerId="AD" clId="Web-{122A7D24-DD2E-FF8B-4AB5-ED33E9E5A37D}" dt="2023-08-31T16:05:34.292" v="1" actId="1076"/>
        <pc:sldMkLst>
          <pc:docMk/>
          <pc:sldMk cId="2964222083" sldId="332"/>
        </pc:sldMkLst>
        <pc:picChg chg="mod">
          <ac:chgData name="Gastbenutzer" userId="S::urn:spo:anon#f86b790997f433fe469ee6d59c76f4a8a9dd4383fb9541d35ef5bb865230b574::" providerId="AD" clId="Web-{122A7D24-DD2E-FF8B-4AB5-ED33E9E5A37D}" dt="2023-08-31T16:05:34.292" v="1" actId="1076"/>
          <ac:picMkLst>
            <pc:docMk/>
            <pc:sldMk cId="2964222083" sldId="332"/>
            <ac:picMk id="6" creationId="{982A6C03-7CB7-86A4-7455-4952281CCE05}"/>
          </ac:picMkLst>
        </pc:picChg>
      </pc:sldChg>
      <pc:sldChg chg="modSp">
        <pc:chgData name="Gastbenutzer" userId="S::urn:spo:anon#f86b790997f433fe469ee6d59c76f4a8a9dd4383fb9541d35ef5bb865230b574::" providerId="AD" clId="Web-{122A7D24-DD2E-FF8B-4AB5-ED33E9E5A37D}" dt="2023-08-31T16:05:49.778" v="3" actId="1076"/>
        <pc:sldMkLst>
          <pc:docMk/>
          <pc:sldMk cId="3913319740" sldId="353"/>
        </pc:sldMkLst>
        <pc:picChg chg="mod">
          <ac:chgData name="Gastbenutzer" userId="S::urn:spo:anon#f86b790997f433fe469ee6d59c76f4a8a9dd4383fb9541d35ef5bb865230b574::" providerId="AD" clId="Web-{122A7D24-DD2E-FF8B-4AB5-ED33E9E5A37D}" dt="2023-08-31T16:05:49.778" v="3" actId="1076"/>
          <ac:picMkLst>
            <pc:docMk/>
            <pc:sldMk cId="3913319740" sldId="353"/>
            <ac:picMk id="6" creationId="{3DD14DBE-FCA1-42A0-7206-B34C7C35DA76}"/>
          </ac:picMkLst>
        </pc:picChg>
      </pc:sldChg>
      <pc:sldChg chg="modSp">
        <pc:chgData name="Gastbenutzer" userId="S::urn:spo:anon#f86b790997f433fe469ee6d59c76f4a8a9dd4383fb9541d35ef5bb865230b574::" providerId="AD" clId="Web-{122A7D24-DD2E-FF8B-4AB5-ED33E9E5A37D}" dt="2023-08-31T16:08:37.507" v="7" actId="1076"/>
        <pc:sldMkLst>
          <pc:docMk/>
          <pc:sldMk cId="1078947628" sldId="358"/>
        </pc:sldMkLst>
        <pc:picChg chg="mod">
          <ac:chgData name="Gastbenutzer" userId="S::urn:spo:anon#f86b790997f433fe469ee6d59c76f4a8a9dd4383fb9541d35ef5bb865230b574::" providerId="AD" clId="Web-{122A7D24-DD2E-FF8B-4AB5-ED33E9E5A37D}" dt="2023-08-31T16:08:37.507" v="7" actId="1076"/>
          <ac:picMkLst>
            <pc:docMk/>
            <pc:sldMk cId="1078947628" sldId="358"/>
            <ac:picMk id="6" creationId="{3E97190F-12BD-CFB4-787F-DD7357F2B386}"/>
          </ac:picMkLst>
        </pc:picChg>
      </pc:sldChg>
    </pc:docChg>
  </pc:docChgLst>
  <pc:docChgLst>
    <pc:chgData name="Noémie Spiller" userId="e4bebb1e-116a-4f15-b3ae-274db878ded7" providerId="ADAL" clId="{ACBC70BE-A202-40CF-A5FF-2EE0176BA407}"/>
    <pc:docChg chg="undo redo custSel modSld modMainMaster">
      <pc:chgData name="Noémie Spiller" userId="e4bebb1e-116a-4f15-b3ae-274db878ded7" providerId="ADAL" clId="{ACBC70BE-A202-40CF-A5FF-2EE0176BA407}" dt="2023-08-30T12:05:43.598" v="106"/>
      <pc:docMkLst>
        <pc:docMk/>
      </pc:docMkLst>
      <pc:sldChg chg="modSp">
        <pc:chgData name="Noémie Spiller" userId="e4bebb1e-116a-4f15-b3ae-274db878ded7" providerId="ADAL" clId="{ACBC70BE-A202-40CF-A5FF-2EE0176BA407}" dt="2023-08-30T12:02:03.713" v="11"/>
        <pc:sldMkLst>
          <pc:docMk/>
          <pc:sldMk cId="1147882705" sldId="313"/>
        </pc:sldMkLst>
        <pc:spChg chg="mod">
          <ac:chgData name="Noémie Spiller" userId="e4bebb1e-116a-4f15-b3ae-274db878ded7" providerId="ADAL" clId="{ACBC70BE-A202-40CF-A5FF-2EE0176BA407}" dt="2023-08-30T12:02:03.713" v="11"/>
          <ac:spMkLst>
            <pc:docMk/>
            <pc:sldMk cId="1147882705" sldId="313"/>
            <ac:spMk id="3" creationId="{959B8427-2E56-0C2E-728F-5C132FC1F989}"/>
          </ac:spMkLst>
        </pc:spChg>
        <pc:spChg chg="mod">
          <ac:chgData name="Noémie Spiller" userId="e4bebb1e-116a-4f15-b3ae-274db878ded7" providerId="ADAL" clId="{ACBC70BE-A202-40CF-A5FF-2EE0176BA407}" dt="2023-08-30T12:02:03.713" v="11"/>
          <ac:spMkLst>
            <pc:docMk/>
            <pc:sldMk cId="1147882705" sldId="313"/>
            <ac:spMk id="6" creationId="{E951BD73-D5F6-0B09-A8BA-E62541E6B39D}"/>
          </ac:spMkLst>
        </pc:spChg>
        <pc:spChg chg="mod">
          <ac:chgData name="Noémie Spiller" userId="e4bebb1e-116a-4f15-b3ae-274db878ded7" providerId="ADAL" clId="{ACBC70BE-A202-40CF-A5FF-2EE0176BA407}" dt="2023-08-30T12:02:03.713" v="11"/>
          <ac:spMkLst>
            <pc:docMk/>
            <pc:sldMk cId="1147882705" sldId="313"/>
            <ac:spMk id="11" creationId="{A2557A4F-D56E-E3AA-E921-BE92767066E1}"/>
          </ac:spMkLst>
        </pc:spChg>
      </pc:sldChg>
      <pc:sldChg chg="modSp mod">
        <pc:chgData name="Noémie Spiller" userId="e4bebb1e-116a-4f15-b3ae-274db878ded7" providerId="ADAL" clId="{ACBC70BE-A202-40CF-A5FF-2EE0176BA407}" dt="2023-08-30T12:05:43.598" v="106"/>
        <pc:sldMkLst>
          <pc:docMk/>
          <pc:sldMk cId="1158767243" sldId="314"/>
        </pc:sldMkLst>
        <pc:spChg chg="mod">
          <ac:chgData name="Noémie Spiller" userId="e4bebb1e-116a-4f15-b3ae-274db878ded7" providerId="ADAL" clId="{ACBC70BE-A202-40CF-A5FF-2EE0176BA407}" dt="2023-08-30T12:05:43.598" v="106"/>
          <ac:spMkLst>
            <pc:docMk/>
            <pc:sldMk cId="1158767243" sldId="314"/>
            <ac:spMk id="2" creationId="{A18ED6B6-C61E-3318-C6AC-9502C66A456A}"/>
          </ac:spMkLst>
        </pc:spChg>
        <pc:spChg chg="mod">
          <ac:chgData name="Noémie Spiller" userId="e4bebb1e-116a-4f15-b3ae-274db878ded7" providerId="ADAL" clId="{ACBC70BE-A202-40CF-A5FF-2EE0176BA407}" dt="2023-08-30T12:02:03.713" v="11"/>
          <ac:spMkLst>
            <pc:docMk/>
            <pc:sldMk cId="1158767243" sldId="314"/>
            <ac:spMk id="3" creationId="{6716FBA5-4349-10DF-E311-FA34AA00A9B2}"/>
          </ac:spMkLst>
        </pc:spChg>
        <pc:spChg chg="mod">
          <ac:chgData name="Noémie Spiller" userId="e4bebb1e-116a-4f15-b3ae-274db878ded7" providerId="ADAL" clId="{ACBC70BE-A202-40CF-A5FF-2EE0176BA407}" dt="2023-08-30T12:02:03.713" v="11"/>
          <ac:spMkLst>
            <pc:docMk/>
            <pc:sldMk cId="1158767243" sldId="314"/>
            <ac:spMk id="4" creationId="{4B399DF5-66E5-CFBC-535F-83DF76F4D20F}"/>
          </ac:spMkLst>
        </pc:spChg>
        <pc:spChg chg="mod">
          <ac:chgData name="Noémie Spiller" userId="e4bebb1e-116a-4f15-b3ae-274db878ded7" providerId="ADAL" clId="{ACBC70BE-A202-40CF-A5FF-2EE0176BA407}" dt="2023-08-30T12:02:03.713" v="11"/>
          <ac:spMkLst>
            <pc:docMk/>
            <pc:sldMk cId="1158767243" sldId="314"/>
            <ac:spMk id="5" creationId="{39AAF388-09D8-4AF3-5688-30B23FB9B773}"/>
          </ac:spMkLst>
        </pc:spChg>
      </pc:sldChg>
      <pc:sldChg chg="modSp mod">
        <pc:chgData name="Noémie Spiller" userId="e4bebb1e-116a-4f15-b3ae-274db878ded7" providerId="ADAL" clId="{ACBC70BE-A202-40CF-A5FF-2EE0176BA407}" dt="2023-08-30T12:02:03.760" v="12" actId="27636"/>
        <pc:sldMkLst>
          <pc:docMk/>
          <pc:sldMk cId="1247741922" sldId="317"/>
        </pc:sldMkLst>
        <pc:spChg chg="mod">
          <ac:chgData name="Noémie Spiller" userId="e4bebb1e-116a-4f15-b3ae-274db878ded7" providerId="ADAL" clId="{ACBC70BE-A202-40CF-A5FF-2EE0176BA407}" dt="2023-08-30T12:02:03.713" v="11"/>
          <ac:spMkLst>
            <pc:docMk/>
            <pc:sldMk cId="1247741922" sldId="317"/>
            <ac:spMk id="2" creationId="{1051DEB1-C5BD-390B-C836-43007E463354}"/>
          </ac:spMkLst>
        </pc:spChg>
        <pc:spChg chg="mod">
          <ac:chgData name="Noémie Spiller" userId="e4bebb1e-116a-4f15-b3ae-274db878ded7" providerId="ADAL" clId="{ACBC70BE-A202-40CF-A5FF-2EE0176BA407}" dt="2023-08-30T12:02:03.713" v="11"/>
          <ac:spMkLst>
            <pc:docMk/>
            <pc:sldMk cId="1247741922" sldId="317"/>
            <ac:spMk id="3" creationId="{C7C4ECF3-A9A4-5E06-B677-63D13CB94AAE}"/>
          </ac:spMkLst>
        </pc:spChg>
        <pc:spChg chg="mod">
          <ac:chgData name="Noémie Spiller" userId="e4bebb1e-116a-4f15-b3ae-274db878ded7" providerId="ADAL" clId="{ACBC70BE-A202-40CF-A5FF-2EE0176BA407}" dt="2023-08-30T12:02:03.760" v="12" actId="27636"/>
          <ac:spMkLst>
            <pc:docMk/>
            <pc:sldMk cId="1247741922" sldId="317"/>
            <ac:spMk id="4" creationId="{D6F02E3B-3FF4-F76E-AFB0-3BE17CA5A591}"/>
          </ac:spMkLst>
        </pc:spChg>
      </pc:sldChg>
      <pc:sldChg chg="modSp mod">
        <pc:chgData name="Noémie Spiller" userId="e4bebb1e-116a-4f15-b3ae-274db878ded7" providerId="ADAL" clId="{ACBC70BE-A202-40CF-A5FF-2EE0176BA407}" dt="2023-08-30T12:02:03.768" v="13" actId="27636"/>
        <pc:sldMkLst>
          <pc:docMk/>
          <pc:sldMk cId="1679769906" sldId="318"/>
        </pc:sldMkLst>
        <pc:spChg chg="mod">
          <ac:chgData name="Noémie Spiller" userId="e4bebb1e-116a-4f15-b3ae-274db878ded7" providerId="ADAL" clId="{ACBC70BE-A202-40CF-A5FF-2EE0176BA407}" dt="2023-08-30T12:02:03.713" v="11"/>
          <ac:spMkLst>
            <pc:docMk/>
            <pc:sldMk cId="1679769906" sldId="318"/>
            <ac:spMk id="2" creationId="{CA2D53DE-98E7-7363-39E2-1BB4D946863B}"/>
          </ac:spMkLst>
        </pc:spChg>
        <pc:spChg chg="mod">
          <ac:chgData name="Noémie Spiller" userId="e4bebb1e-116a-4f15-b3ae-274db878ded7" providerId="ADAL" clId="{ACBC70BE-A202-40CF-A5FF-2EE0176BA407}" dt="2023-08-30T12:02:03.713" v="11"/>
          <ac:spMkLst>
            <pc:docMk/>
            <pc:sldMk cId="1679769906" sldId="318"/>
            <ac:spMk id="3" creationId="{4613BE1C-9CC8-E9EF-9A72-086A7F1A02CB}"/>
          </ac:spMkLst>
        </pc:spChg>
        <pc:spChg chg="mod">
          <ac:chgData name="Noémie Spiller" userId="e4bebb1e-116a-4f15-b3ae-274db878ded7" providerId="ADAL" clId="{ACBC70BE-A202-40CF-A5FF-2EE0176BA407}" dt="2023-08-30T12:02:03.768" v="13" actId="27636"/>
          <ac:spMkLst>
            <pc:docMk/>
            <pc:sldMk cId="1679769906" sldId="318"/>
            <ac:spMk id="4" creationId="{C56A84B7-7311-6878-D448-E5B71B0A07B6}"/>
          </ac:spMkLst>
        </pc:spChg>
      </pc:sldChg>
      <pc:sldChg chg="modSp">
        <pc:chgData name="Noémie Spiller" userId="e4bebb1e-116a-4f15-b3ae-274db878ded7" providerId="ADAL" clId="{ACBC70BE-A202-40CF-A5FF-2EE0176BA407}" dt="2023-08-30T12:02:03.713" v="11"/>
        <pc:sldMkLst>
          <pc:docMk/>
          <pc:sldMk cId="3738248001" sldId="319"/>
        </pc:sldMkLst>
        <pc:spChg chg="mod">
          <ac:chgData name="Noémie Spiller" userId="e4bebb1e-116a-4f15-b3ae-274db878ded7" providerId="ADAL" clId="{ACBC70BE-A202-40CF-A5FF-2EE0176BA407}" dt="2023-08-30T12:02:03.713" v="11"/>
          <ac:spMkLst>
            <pc:docMk/>
            <pc:sldMk cId="3738248001" sldId="319"/>
            <ac:spMk id="2" creationId="{F3BF577E-02E0-3F36-7EFF-67F82686F7A1}"/>
          </ac:spMkLst>
        </pc:spChg>
        <pc:spChg chg="mod">
          <ac:chgData name="Noémie Spiller" userId="e4bebb1e-116a-4f15-b3ae-274db878ded7" providerId="ADAL" clId="{ACBC70BE-A202-40CF-A5FF-2EE0176BA407}" dt="2023-08-30T12:02:03.713" v="11"/>
          <ac:spMkLst>
            <pc:docMk/>
            <pc:sldMk cId="3738248001" sldId="319"/>
            <ac:spMk id="3" creationId="{81D538F8-4B91-9FF2-C82D-3E7ABDC7C7D3}"/>
          </ac:spMkLst>
        </pc:spChg>
        <pc:spChg chg="mod">
          <ac:chgData name="Noémie Spiller" userId="e4bebb1e-116a-4f15-b3ae-274db878ded7" providerId="ADAL" clId="{ACBC70BE-A202-40CF-A5FF-2EE0176BA407}" dt="2023-08-30T12:02:03.713" v="11"/>
          <ac:spMkLst>
            <pc:docMk/>
            <pc:sldMk cId="3738248001" sldId="319"/>
            <ac:spMk id="4" creationId="{7A7702B3-8A90-AF07-7D21-A4CA6804DC08}"/>
          </ac:spMkLst>
        </pc:spChg>
        <pc:spChg chg="mod">
          <ac:chgData name="Noémie Spiller" userId="e4bebb1e-116a-4f15-b3ae-274db878ded7" providerId="ADAL" clId="{ACBC70BE-A202-40CF-A5FF-2EE0176BA407}" dt="2023-08-30T12:02:03.713" v="11"/>
          <ac:spMkLst>
            <pc:docMk/>
            <pc:sldMk cId="3738248001" sldId="319"/>
            <ac:spMk id="5" creationId="{EE5C0299-10FD-8767-10C9-F81209058D60}"/>
          </ac:spMkLst>
        </pc:spChg>
        <pc:picChg chg="mod">
          <ac:chgData name="Noémie Spiller" userId="e4bebb1e-116a-4f15-b3ae-274db878ded7" providerId="ADAL" clId="{ACBC70BE-A202-40CF-A5FF-2EE0176BA407}" dt="2023-08-30T12:02:03.713" v="11"/>
          <ac:picMkLst>
            <pc:docMk/>
            <pc:sldMk cId="3738248001" sldId="319"/>
            <ac:picMk id="14" creationId="{6C15EA2A-CF46-1536-1D40-5358FA399F5B}"/>
          </ac:picMkLst>
        </pc:picChg>
        <pc:picChg chg="mod">
          <ac:chgData name="Noémie Spiller" userId="e4bebb1e-116a-4f15-b3ae-274db878ded7" providerId="ADAL" clId="{ACBC70BE-A202-40CF-A5FF-2EE0176BA407}" dt="2023-08-30T12:02:03.713" v="11"/>
          <ac:picMkLst>
            <pc:docMk/>
            <pc:sldMk cId="3738248001" sldId="319"/>
            <ac:picMk id="16" creationId="{860E0265-797C-39D3-B902-249AA470D75D}"/>
          </ac:picMkLst>
        </pc:picChg>
        <pc:picChg chg="mod">
          <ac:chgData name="Noémie Spiller" userId="e4bebb1e-116a-4f15-b3ae-274db878ded7" providerId="ADAL" clId="{ACBC70BE-A202-40CF-A5FF-2EE0176BA407}" dt="2023-08-30T12:02:03.713" v="11"/>
          <ac:picMkLst>
            <pc:docMk/>
            <pc:sldMk cId="3738248001" sldId="319"/>
            <ac:picMk id="18" creationId="{66E66E13-2D49-A1AF-CD65-9756A012F86C}"/>
          </ac:picMkLst>
        </pc:picChg>
      </pc:sldChg>
      <pc:sldChg chg="modSp">
        <pc:chgData name="Noémie Spiller" userId="e4bebb1e-116a-4f15-b3ae-274db878ded7" providerId="ADAL" clId="{ACBC70BE-A202-40CF-A5FF-2EE0176BA407}" dt="2023-08-30T12:02:03.713" v="11"/>
        <pc:sldMkLst>
          <pc:docMk/>
          <pc:sldMk cId="4089228486" sldId="320"/>
        </pc:sldMkLst>
        <pc:spChg chg="mod">
          <ac:chgData name="Noémie Spiller" userId="e4bebb1e-116a-4f15-b3ae-274db878ded7" providerId="ADAL" clId="{ACBC70BE-A202-40CF-A5FF-2EE0176BA407}" dt="2023-08-30T12:02:03.713" v="11"/>
          <ac:spMkLst>
            <pc:docMk/>
            <pc:sldMk cId="4089228486" sldId="320"/>
            <ac:spMk id="3" creationId="{70CCB633-0E5F-E5D6-13DA-772B56953AF3}"/>
          </ac:spMkLst>
        </pc:spChg>
        <pc:spChg chg="mod">
          <ac:chgData name="Noémie Spiller" userId="e4bebb1e-116a-4f15-b3ae-274db878ded7" providerId="ADAL" clId="{ACBC70BE-A202-40CF-A5FF-2EE0176BA407}" dt="2023-08-30T12:02:03.713" v="11"/>
          <ac:spMkLst>
            <pc:docMk/>
            <pc:sldMk cId="4089228486" sldId="320"/>
            <ac:spMk id="4" creationId="{5F7D1C74-B814-759D-D0D6-727E733705CB}"/>
          </ac:spMkLst>
        </pc:spChg>
      </pc:sldChg>
      <pc:sldChg chg="modSp mod">
        <pc:chgData name="Noémie Spiller" userId="e4bebb1e-116a-4f15-b3ae-274db878ded7" providerId="ADAL" clId="{ACBC70BE-A202-40CF-A5FF-2EE0176BA407}" dt="2023-08-30T12:02:03.800" v="21" actId="27636"/>
        <pc:sldMkLst>
          <pc:docMk/>
          <pc:sldMk cId="912758139" sldId="321"/>
        </pc:sldMkLst>
        <pc:spChg chg="mod">
          <ac:chgData name="Noémie Spiller" userId="e4bebb1e-116a-4f15-b3ae-274db878ded7" providerId="ADAL" clId="{ACBC70BE-A202-40CF-A5FF-2EE0176BA407}" dt="2023-08-30T12:02:03.713" v="11"/>
          <ac:spMkLst>
            <pc:docMk/>
            <pc:sldMk cId="912758139" sldId="321"/>
            <ac:spMk id="2" creationId="{62388557-4AE5-2B75-FBB3-0E1FA0FFD65C}"/>
          </ac:spMkLst>
        </pc:spChg>
        <pc:spChg chg="mod">
          <ac:chgData name="Noémie Spiller" userId="e4bebb1e-116a-4f15-b3ae-274db878ded7" providerId="ADAL" clId="{ACBC70BE-A202-40CF-A5FF-2EE0176BA407}" dt="2023-08-30T12:02:03.713" v="11"/>
          <ac:spMkLst>
            <pc:docMk/>
            <pc:sldMk cId="912758139" sldId="321"/>
            <ac:spMk id="3" creationId="{5C84B071-791B-93F5-264F-DB770F4B245C}"/>
          </ac:spMkLst>
        </pc:spChg>
        <pc:spChg chg="mod">
          <ac:chgData name="Noémie Spiller" userId="e4bebb1e-116a-4f15-b3ae-274db878ded7" providerId="ADAL" clId="{ACBC70BE-A202-40CF-A5FF-2EE0176BA407}" dt="2023-08-30T12:02:03.800" v="21" actId="27636"/>
          <ac:spMkLst>
            <pc:docMk/>
            <pc:sldMk cId="912758139" sldId="321"/>
            <ac:spMk id="4" creationId="{79114A4D-AFC4-AE7A-04F0-57A33A93A49D}"/>
          </ac:spMkLst>
        </pc:spChg>
        <pc:spChg chg="mod">
          <ac:chgData name="Noémie Spiller" userId="e4bebb1e-116a-4f15-b3ae-274db878ded7" providerId="ADAL" clId="{ACBC70BE-A202-40CF-A5FF-2EE0176BA407}" dt="2023-08-30T12:02:03.713" v="11"/>
          <ac:spMkLst>
            <pc:docMk/>
            <pc:sldMk cId="912758139" sldId="321"/>
            <ac:spMk id="11" creationId="{A3480F4D-3DB8-9906-AA1A-FA0785AB1AC3}"/>
          </ac:spMkLst>
        </pc:spChg>
      </pc:sldChg>
      <pc:sldChg chg="modSp">
        <pc:chgData name="Noémie Spiller" userId="e4bebb1e-116a-4f15-b3ae-274db878ded7" providerId="ADAL" clId="{ACBC70BE-A202-40CF-A5FF-2EE0176BA407}" dt="2023-08-30T12:02:03.713" v="11"/>
        <pc:sldMkLst>
          <pc:docMk/>
          <pc:sldMk cId="3570777704" sldId="322"/>
        </pc:sldMkLst>
        <pc:spChg chg="mod">
          <ac:chgData name="Noémie Spiller" userId="e4bebb1e-116a-4f15-b3ae-274db878ded7" providerId="ADAL" clId="{ACBC70BE-A202-40CF-A5FF-2EE0176BA407}" dt="2023-08-30T12:02:03.713" v="11"/>
          <ac:spMkLst>
            <pc:docMk/>
            <pc:sldMk cId="3570777704" sldId="322"/>
            <ac:spMk id="2" creationId="{E2B29B70-168C-7496-D3C1-7A4BE86F2F33}"/>
          </ac:spMkLst>
        </pc:spChg>
        <pc:spChg chg="mod">
          <ac:chgData name="Noémie Spiller" userId="e4bebb1e-116a-4f15-b3ae-274db878ded7" providerId="ADAL" clId="{ACBC70BE-A202-40CF-A5FF-2EE0176BA407}" dt="2023-08-30T12:02:03.713" v="11"/>
          <ac:spMkLst>
            <pc:docMk/>
            <pc:sldMk cId="3570777704" sldId="322"/>
            <ac:spMk id="3" creationId="{611BAABB-2172-0530-9885-BA7E5C0A5741}"/>
          </ac:spMkLst>
        </pc:spChg>
        <pc:spChg chg="mod">
          <ac:chgData name="Noémie Spiller" userId="e4bebb1e-116a-4f15-b3ae-274db878ded7" providerId="ADAL" clId="{ACBC70BE-A202-40CF-A5FF-2EE0176BA407}" dt="2023-08-30T12:02:03.713" v="11"/>
          <ac:spMkLst>
            <pc:docMk/>
            <pc:sldMk cId="3570777704" sldId="322"/>
            <ac:spMk id="4" creationId="{B905D132-4FC1-2EA8-B70C-E67930A20090}"/>
          </ac:spMkLst>
        </pc:spChg>
      </pc:sldChg>
      <pc:sldChg chg="modSp mod">
        <pc:chgData name="Noémie Spiller" userId="e4bebb1e-116a-4f15-b3ae-274db878ded7" providerId="ADAL" clId="{ACBC70BE-A202-40CF-A5FF-2EE0176BA407}" dt="2023-08-30T12:02:03.788" v="18" actId="27636"/>
        <pc:sldMkLst>
          <pc:docMk/>
          <pc:sldMk cId="1963810207" sldId="323"/>
        </pc:sldMkLst>
        <pc:spChg chg="mod">
          <ac:chgData name="Noémie Spiller" userId="e4bebb1e-116a-4f15-b3ae-274db878ded7" providerId="ADAL" clId="{ACBC70BE-A202-40CF-A5FF-2EE0176BA407}" dt="2023-08-30T12:02:03.713" v="11"/>
          <ac:spMkLst>
            <pc:docMk/>
            <pc:sldMk cId="1963810207" sldId="323"/>
            <ac:spMk id="2" creationId="{C0B1E45F-77A4-27E5-CD72-B4793AB6460A}"/>
          </ac:spMkLst>
        </pc:spChg>
        <pc:spChg chg="mod">
          <ac:chgData name="Noémie Spiller" userId="e4bebb1e-116a-4f15-b3ae-274db878ded7" providerId="ADAL" clId="{ACBC70BE-A202-40CF-A5FF-2EE0176BA407}" dt="2023-08-30T12:02:03.713" v="11"/>
          <ac:spMkLst>
            <pc:docMk/>
            <pc:sldMk cId="1963810207" sldId="323"/>
            <ac:spMk id="3" creationId="{8BAAAF9B-5618-D08F-5DB4-A062A2E8124F}"/>
          </ac:spMkLst>
        </pc:spChg>
        <pc:spChg chg="mod">
          <ac:chgData name="Noémie Spiller" userId="e4bebb1e-116a-4f15-b3ae-274db878ded7" providerId="ADAL" clId="{ACBC70BE-A202-40CF-A5FF-2EE0176BA407}" dt="2023-08-30T12:02:03.788" v="18" actId="27636"/>
          <ac:spMkLst>
            <pc:docMk/>
            <pc:sldMk cId="1963810207" sldId="323"/>
            <ac:spMk id="4" creationId="{519041D5-94F8-BD86-D30E-38612CD2EA03}"/>
          </ac:spMkLst>
        </pc:spChg>
      </pc:sldChg>
      <pc:sldChg chg="modSp mod">
        <pc:chgData name="Noémie Spiller" userId="e4bebb1e-116a-4f15-b3ae-274db878ded7" providerId="ADAL" clId="{ACBC70BE-A202-40CF-A5FF-2EE0176BA407}" dt="2023-08-30T12:02:03.792" v="19" actId="27636"/>
        <pc:sldMkLst>
          <pc:docMk/>
          <pc:sldMk cId="621628165" sldId="324"/>
        </pc:sldMkLst>
        <pc:spChg chg="mod">
          <ac:chgData name="Noémie Spiller" userId="e4bebb1e-116a-4f15-b3ae-274db878ded7" providerId="ADAL" clId="{ACBC70BE-A202-40CF-A5FF-2EE0176BA407}" dt="2023-08-30T12:02:03.713" v="11"/>
          <ac:spMkLst>
            <pc:docMk/>
            <pc:sldMk cId="621628165" sldId="324"/>
            <ac:spMk id="2" creationId="{805BF37A-FA7F-6F1C-D701-173C4E5A06A9}"/>
          </ac:spMkLst>
        </pc:spChg>
        <pc:spChg chg="mod">
          <ac:chgData name="Noémie Spiller" userId="e4bebb1e-116a-4f15-b3ae-274db878ded7" providerId="ADAL" clId="{ACBC70BE-A202-40CF-A5FF-2EE0176BA407}" dt="2023-08-30T12:02:03.713" v="11"/>
          <ac:spMkLst>
            <pc:docMk/>
            <pc:sldMk cId="621628165" sldId="324"/>
            <ac:spMk id="3" creationId="{6F098690-CD06-3855-54BB-7969084D0A24}"/>
          </ac:spMkLst>
        </pc:spChg>
        <pc:spChg chg="mod">
          <ac:chgData name="Noémie Spiller" userId="e4bebb1e-116a-4f15-b3ae-274db878ded7" providerId="ADAL" clId="{ACBC70BE-A202-40CF-A5FF-2EE0176BA407}" dt="2023-08-30T12:02:03.792" v="19" actId="27636"/>
          <ac:spMkLst>
            <pc:docMk/>
            <pc:sldMk cId="621628165" sldId="324"/>
            <ac:spMk id="4" creationId="{5075A099-650B-62AA-696F-7AE5EF5C605F}"/>
          </ac:spMkLst>
        </pc:spChg>
        <pc:spChg chg="mod">
          <ac:chgData name="Noémie Spiller" userId="e4bebb1e-116a-4f15-b3ae-274db878ded7" providerId="ADAL" clId="{ACBC70BE-A202-40CF-A5FF-2EE0176BA407}" dt="2023-08-30T12:02:03.713" v="11"/>
          <ac:spMkLst>
            <pc:docMk/>
            <pc:sldMk cId="621628165" sldId="324"/>
            <ac:spMk id="16" creationId="{48182D6E-5BE7-7F5D-3FBB-C4B0898D7785}"/>
          </ac:spMkLst>
        </pc:spChg>
      </pc:sldChg>
      <pc:sldChg chg="modSp">
        <pc:chgData name="Noémie Spiller" userId="e4bebb1e-116a-4f15-b3ae-274db878ded7" providerId="ADAL" clId="{ACBC70BE-A202-40CF-A5FF-2EE0176BA407}" dt="2023-08-30T12:02:03.713" v="11"/>
        <pc:sldMkLst>
          <pc:docMk/>
          <pc:sldMk cId="1176313540" sldId="325"/>
        </pc:sldMkLst>
        <pc:spChg chg="mod">
          <ac:chgData name="Noémie Spiller" userId="e4bebb1e-116a-4f15-b3ae-274db878ded7" providerId="ADAL" clId="{ACBC70BE-A202-40CF-A5FF-2EE0176BA407}" dt="2023-08-30T12:02:03.713" v="11"/>
          <ac:spMkLst>
            <pc:docMk/>
            <pc:sldMk cId="1176313540" sldId="325"/>
            <ac:spMk id="2" creationId="{1EA3D61A-7613-1920-915D-CE19F081C19A}"/>
          </ac:spMkLst>
        </pc:spChg>
        <pc:spChg chg="mod">
          <ac:chgData name="Noémie Spiller" userId="e4bebb1e-116a-4f15-b3ae-274db878ded7" providerId="ADAL" clId="{ACBC70BE-A202-40CF-A5FF-2EE0176BA407}" dt="2023-08-30T12:02:03.713" v="11"/>
          <ac:spMkLst>
            <pc:docMk/>
            <pc:sldMk cId="1176313540" sldId="325"/>
            <ac:spMk id="3" creationId="{A75FCF9C-17D7-9A11-24B3-2FC4F503616D}"/>
          </ac:spMkLst>
        </pc:spChg>
        <pc:spChg chg="mod">
          <ac:chgData name="Noémie Spiller" userId="e4bebb1e-116a-4f15-b3ae-274db878ded7" providerId="ADAL" clId="{ACBC70BE-A202-40CF-A5FF-2EE0176BA407}" dt="2023-08-30T12:02:03.713" v="11"/>
          <ac:spMkLst>
            <pc:docMk/>
            <pc:sldMk cId="1176313540" sldId="325"/>
            <ac:spMk id="4" creationId="{08F3F385-0EBA-FC60-F789-683CFDD11903}"/>
          </ac:spMkLst>
        </pc:spChg>
      </pc:sldChg>
      <pc:sldChg chg="modSp mod">
        <pc:chgData name="Noémie Spiller" userId="e4bebb1e-116a-4f15-b3ae-274db878ded7" providerId="ADAL" clId="{ACBC70BE-A202-40CF-A5FF-2EE0176BA407}" dt="2023-08-30T12:02:03.796" v="20" actId="27636"/>
        <pc:sldMkLst>
          <pc:docMk/>
          <pc:sldMk cId="815586482" sldId="327"/>
        </pc:sldMkLst>
        <pc:spChg chg="mod">
          <ac:chgData name="Noémie Spiller" userId="e4bebb1e-116a-4f15-b3ae-274db878ded7" providerId="ADAL" clId="{ACBC70BE-A202-40CF-A5FF-2EE0176BA407}" dt="2023-08-30T12:02:03.713" v="11"/>
          <ac:spMkLst>
            <pc:docMk/>
            <pc:sldMk cId="815586482" sldId="327"/>
            <ac:spMk id="2" creationId="{1051DEB1-C5BD-390B-C836-43007E463354}"/>
          </ac:spMkLst>
        </pc:spChg>
        <pc:spChg chg="mod">
          <ac:chgData name="Noémie Spiller" userId="e4bebb1e-116a-4f15-b3ae-274db878ded7" providerId="ADAL" clId="{ACBC70BE-A202-40CF-A5FF-2EE0176BA407}" dt="2023-08-30T12:02:03.713" v="11"/>
          <ac:spMkLst>
            <pc:docMk/>
            <pc:sldMk cId="815586482" sldId="327"/>
            <ac:spMk id="3" creationId="{C7C4ECF3-A9A4-5E06-B677-63D13CB94AAE}"/>
          </ac:spMkLst>
        </pc:spChg>
        <pc:spChg chg="mod">
          <ac:chgData name="Noémie Spiller" userId="e4bebb1e-116a-4f15-b3ae-274db878ded7" providerId="ADAL" clId="{ACBC70BE-A202-40CF-A5FF-2EE0176BA407}" dt="2023-08-30T12:02:03.796" v="20" actId="27636"/>
          <ac:spMkLst>
            <pc:docMk/>
            <pc:sldMk cId="815586482" sldId="327"/>
            <ac:spMk id="4" creationId="{D6F02E3B-3FF4-F76E-AFB0-3BE17CA5A591}"/>
          </ac:spMkLst>
        </pc:spChg>
      </pc:sldChg>
      <pc:sldChg chg="modSp">
        <pc:chgData name="Noémie Spiller" userId="e4bebb1e-116a-4f15-b3ae-274db878ded7" providerId="ADAL" clId="{ACBC70BE-A202-40CF-A5FF-2EE0176BA407}" dt="2023-08-30T12:02:03.713" v="11"/>
        <pc:sldMkLst>
          <pc:docMk/>
          <pc:sldMk cId="2155087023" sldId="328"/>
        </pc:sldMkLst>
        <pc:spChg chg="mod">
          <ac:chgData name="Noémie Spiller" userId="e4bebb1e-116a-4f15-b3ae-274db878ded7" providerId="ADAL" clId="{ACBC70BE-A202-40CF-A5FF-2EE0176BA407}" dt="2023-08-30T12:02:03.713" v="11"/>
          <ac:spMkLst>
            <pc:docMk/>
            <pc:sldMk cId="2155087023" sldId="328"/>
            <ac:spMk id="2" creationId="{3214D0B6-B5D5-0CF9-E25E-63ED549CBB2C}"/>
          </ac:spMkLst>
        </pc:spChg>
        <pc:spChg chg="mod">
          <ac:chgData name="Noémie Spiller" userId="e4bebb1e-116a-4f15-b3ae-274db878ded7" providerId="ADAL" clId="{ACBC70BE-A202-40CF-A5FF-2EE0176BA407}" dt="2023-08-30T12:02:03.713" v="11"/>
          <ac:spMkLst>
            <pc:docMk/>
            <pc:sldMk cId="2155087023" sldId="328"/>
            <ac:spMk id="3" creationId="{F615C763-089B-DDB2-4A58-B88D541135AE}"/>
          </ac:spMkLst>
        </pc:spChg>
        <pc:spChg chg="mod">
          <ac:chgData name="Noémie Spiller" userId="e4bebb1e-116a-4f15-b3ae-274db878ded7" providerId="ADAL" clId="{ACBC70BE-A202-40CF-A5FF-2EE0176BA407}" dt="2023-08-30T12:02:03.713" v="11"/>
          <ac:spMkLst>
            <pc:docMk/>
            <pc:sldMk cId="2155087023" sldId="328"/>
            <ac:spMk id="4" creationId="{E7C41F11-FDFD-50EB-32DB-DA076629B31D}"/>
          </ac:spMkLst>
        </pc:spChg>
        <pc:spChg chg="mod">
          <ac:chgData name="Noémie Spiller" userId="e4bebb1e-116a-4f15-b3ae-274db878ded7" providerId="ADAL" clId="{ACBC70BE-A202-40CF-A5FF-2EE0176BA407}" dt="2023-08-30T12:02:03.713" v="11"/>
          <ac:spMkLst>
            <pc:docMk/>
            <pc:sldMk cId="2155087023" sldId="328"/>
            <ac:spMk id="5" creationId="{9EAB25E4-6645-61C7-740E-3C61EE3BD5A4}"/>
          </ac:spMkLst>
        </pc:spChg>
      </pc:sldChg>
      <pc:sldChg chg="modSp">
        <pc:chgData name="Noémie Spiller" userId="e4bebb1e-116a-4f15-b3ae-274db878ded7" providerId="ADAL" clId="{ACBC70BE-A202-40CF-A5FF-2EE0176BA407}" dt="2023-08-30T12:02:03.713" v="11"/>
        <pc:sldMkLst>
          <pc:docMk/>
          <pc:sldMk cId="4285188218" sldId="329"/>
        </pc:sldMkLst>
        <pc:spChg chg="mod">
          <ac:chgData name="Noémie Spiller" userId="e4bebb1e-116a-4f15-b3ae-274db878ded7" providerId="ADAL" clId="{ACBC70BE-A202-40CF-A5FF-2EE0176BA407}" dt="2023-08-30T12:02:03.713" v="11"/>
          <ac:spMkLst>
            <pc:docMk/>
            <pc:sldMk cId="4285188218" sldId="329"/>
            <ac:spMk id="2" creationId="{89DB7F83-EBFA-1DB3-4189-EF0528B08881}"/>
          </ac:spMkLst>
        </pc:spChg>
        <pc:spChg chg="mod">
          <ac:chgData name="Noémie Spiller" userId="e4bebb1e-116a-4f15-b3ae-274db878ded7" providerId="ADAL" clId="{ACBC70BE-A202-40CF-A5FF-2EE0176BA407}" dt="2023-08-30T12:02:03.713" v="11"/>
          <ac:spMkLst>
            <pc:docMk/>
            <pc:sldMk cId="4285188218" sldId="329"/>
            <ac:spMk id="3" creationId="{E03B8751-42F7-E9A9-7CA4-9E506764AA17}"/>
          </ac:spMkLst>
        </pc:spChg>
        <pc:spChg chg="mod">
          <ac:chgData name="Noémie Spiller" userId="e4bebb1e-116a-4f15-b3ae-274db878ded7" providerId="ADAL" clId="{ACBC70BE-A202-40CF-A5FF-2EE0176BA407}" dt="2023-08-30T12:02:03.713" v="11"/>
          <ac:spMkLst>
            <pc:docMk/>
            <pc:sldMk cId="4285188218" sldId="329"/>
            <ac:spMk id="4" creationId="{294EF42F-E345-FDAF-B6E7-698196749435}"/>
          </ac:spMkLst>
        </pc:spChg>
        <pc:spChg chg="mod">
          <ac:chgData name="Noémie Spiller" userId="e4bebb1e-116a-4f15-b3ae-274db878ded7" providerId="ADAL" clId="{ACBC70BE-A202-40CF-A5FF-2EE0176BA407}" dt="2023-08-30T12:02:03.713" v="11"/>
          <ac:spMkLst>
            <pc:docMk/>
            <pc:sldMk cId="4285188218" sldId="329"/>
            <ac:spMk id="5" creationId="{7EE6E934-F168-F6EB-4D3B-70C35238710C}"/>
          </ac:spMkLst>
        </pc:spChg>
        <pc:spChg chg="mod">
          <ac:chgData name="Noémie Spiller" userId="e4bebb1e-116a-4f15-b3ae-274db878ded7" providerId="ADAL" clId="{ACBC70BE-A202-40CF-A5FF-2EE0176BA407}" dt="2023-08-30T12:02:03.713" v="11"/>
          <ac:spMkLst>
            <pc:docMk/>
            <pc:sldMk cId="4285188218" sldId="329"/>
            <ac:spMk id="6" creationId="{2E4925CE-02C7-9D4C-8B60-007990B69A1C}"/>
          </ac:spMkLst>
        </pc:spChg>
      </pc:sldChg>
      <pc:sldChg chg="modSp">
        <pc:chgData name="Noémie Spiller" userId="e4bebb1e-116a-4f15-b3ae-274db878ded7" providerId="ADAL" clId="{ACBC70BE-A202-40CF-A5FF-2EE0176BA407}" dt="2023-08-30T12:02:03.713" v="11"/>
        <pc:sldMkLst>
          <pc:docMk/>
          <pc:sldMk cId="3666134602" sldId="331"/>
        </pc:sldMkLst>
        <pc:spChg chg="mod">
          <ac:chgData name="Noémie Spiller" userId="e4bebb1e-116a-4f15-b3ae-274db878ded7" providerId="ADAL" clId="{ACBC70BE-A202-40CF-A5FF-2EE0176BA407}" dt="2023-08-30T12:02:03.713" v="11"/>
          <ac:spMkLst>
            <pc:docMk/>
            <pc:sldMk cId="3666134602" sldId="331"/>
            <ac:spMk id="2" creationId="{A77FBF4E-3841-3C21-F390-4B3F8BDB1FFB}"/>
          </ac:spMkLst>
        </pc:spChg>
        <pc:spChg chg="mod">
          <ac:chgData name="Noémie Spiller" userId="e4bebb1e-116a-4f15-b3ae-274db878ded7" providerId="ADAL" clId="{ACBC70BE-A202-40CF-A5FF-2EE0176BA407}" dt="2023-08-30T12:02:03.713" v="11"/>
          <ac:spMkLst>
            <pc:docMk/>
            <pc:sldMk cId="3666134602" sldId="331"/>
            <ac:spMk id="3" creationId="{BE4494D0-AC5B-F3AE-2236-7D714980CFF5}"/>
          </ac:spMkLst>
        </pc:spChg>
        <pc:spChg chg="mod">
          <ac:chgData name="Noémie Spiller" userId="e4bebb1e-116a-4f15-b3ae-274db878ded7" providerId="ADAL" clId="{ACBC70BE-A202-40CF-A5FF-2EE0176BA407}" dt="2023-08-30T12:02:03.713" v="11"/>
          <ac:spMkLst>
            <pc:docMk/>
            <pc:sldMk cId="3666134602" sldId="331"/>
            <ac:spMk id="4" creationId="{3C8B132F-D6E4-54F1-EC01-69DB780F9124}"/>
          </ac:spMkLst>
        </pc:spChg>
      </pc:sldChg>
      <pc:sldChg chg="modSp">
        <pc:chgData name="Noémie Spiller" userId="e4bebb1e-116a-4f15-b3ae-274db878ded7" providerId="ADAL" clId="{ACBC70BE-A202-40CF-A5FF-2EE0176BA407}" dt="2023-08-30T12:02:03.713" v="11"/>
        <pc:sldMkLst>
          <pc:docMk/>
          <pc:sldMk cId="2964222083" sldId="332"/>
        </pc:sldMkLst>
        <pc:spChg chg="mod">
          <ac:chgData name="Noémie Spiller" userId="e4bebb1e-116a-4f15-b3ae-274db878ded7" providerId="ADAL" clId="{ACBC70BE-A202-40CF-A5FF-2EE0176BA407}" dt="2023-08-30T12:02:03.713" v="11"/>
          <ac:spMkLst>
            <pc:docMk/>
            <pc:sldMk cId="2964222083" sldId="332"/>
            <ac:spMk id="2" creationId="{98815BE8-9BD9-F08A-3998-9CDD33B54A81}"/>
          </ac:spMkLst>
        </pc:spChg>
        <pc:spChg chg="mod">
          <ac:chgData name="Noémie Spiller" userId="e4bebb1e-116a-4f15-b3ae-274db878ded7" providerId="ADAL" clId="{ACBC70BE-A202-40CF-A5FF-2EE0176BA407}" dt="2023-08-30T12:02:03.713" v="11"/>
          <ac:spMkLst>
            <pc:docMk/>
            <pc:sldMk cId="2964222083" sldId="332"/>
            <ac:spMk id="3" creationId="{FFAA2AD0-0A49-6738-12B1-BC43F5C32768}"/>
          </ac:spMkLst>
        </pc:spChg>
        <pc:spChg chg="mod">
          <ac:chgData name="Noémie Spiller" userId="e4bebb1e-116a-4f15-b3ae-274db878ded7" providerId="ADAL" clId="{ACBC70BE-A202-40CF-A5FF-2EE0176BA407}" dt="2023-08-30T12:02:03.713" v="11"/>
          <ac:spMkLst>
            <pc:docMk/>
            <pc:sldMk cId="2964222083" sldId="332"/>
            <ac:spMk id="4" creationId="{0DCD38B1-DC42-C938-F16B-45B9B55E029F}"/>
          </ac:spMkLst>
        </pc:spChg>
        <pc:picChg chg="mod">
          <ac:chgData name="Noémie Spiller" userId="e4bebb1e-116a-4f15-b3ae-274db878ded7" providerId="ADAL" clId="{ACBC70BE-A202-40CF-A5FF-2EE0176BA407}" dt="2023-08-30T12:01:59.873" v="0"/>
          <ac:picMkLst>
            <pc:docMk/>
            <pc:sldMk cId="2964222083" sldId="332"/>
            <ac:picMk id="6" creationId="{982A6C03-7CB7-86A4-7455-4952281CCE05}"/>
          </ac:picMkLst>
        </pc:picChg>
      </pc:sldChg>
      <pc:sldChg chg="modSp">
        <pc:chgData name="Noémie Spiller" userId="e4bebb1e-116a-4f15-b3ae-274db878ded7" providerId="ADAL" clId="{ACBC70BE-A202-40CF-A5FF-2EE0176BA407}" dt="2023-08-30T12:02:03.713" v="11"/>
        <pc:sldMkLst>
          <pc:docMk/>
          <pc:sldMk cId="2223353952" sldId="334"/>
        </pc:sldMkLst>
        <pc:spChg chg="mod">
          <ac:chgData name="Noémie Spiller" userId="e4bebb1e-116a-4f15-b3ae-274db878ded7" providerId="ADAL" clId="{ACBC70BE-A202-40CF-A5FF-2EE0176BA407}" dt="2023-08-30T12:02:03.713" v="11"/>
          <ac:spMkLst>
            <pc:docMk/>
            <pc:sldMk cId="2223353952" sldId="334"/>
            <ac:spMk id="3" creationId="{70CCB633-0E5F-E5D6-13DA-772B56953AF3}"/>
          </ac:spMkLst>
        </pc:spChg>
        <pc:spChg chg="mod">
          <ac:chgData name="Noémie Spiller" userId="e4bebb1e-116a-4f15-b3ae-274db878ded7" providerId="ADAL" clId="{ACBC70BE-A202-40CF-A5FF-2EE0176BA407}" dt="2023-08-30T12:02:03.713" v="11"/>
          <ac:spMkLst>
            <pc:docMk/>
            <pc:sldMk cId="2223353952" sldId="334"/>
            <ac:spMk id="4" creationId="{5F7D1C74-B814-759D-D0D6-727E733705CB}"/>
          </ac:spMkLst>
        </pc:spChg>
      </pc:sldChg>
      <pc:sldChg chg="modSp">
        <pc:chgData name="Noémie Spiller" userId="e4bebb1e-116a-4f15-b3ae-274db878ded7" providerId="ADAL" clId="{ACBC70BE-A202-40CF-A5FF-2EE0176BA407}" dt="2023-08-30T12:02:03.713" v="11"/>
        <pc:sldMkLst>
          <pc:docMk/>
          <pc:sldMk cId="506601370" sldId="335"/>
        </pc:sldMkLst>
        <pc:spChg chg="mod">
          <ac:chgData name="Noémie Spiller" userId="e4bebb1e-116a-4f15-b3ae-274db878ded7" providerId="ADAL" clId="{ACBC70BE-A202-40CF-A5FF-2EE0176BA407}" dt="2023-08-30T12:02:03.713" v="11"/>
          <ac:spMkLst>
            <pc:docMk/>
            <pc:sldMk cId="506601370" sldId="335"/>
            <ac:spMk id="3" creationId="{70CCB633-0E5F-E5D6-13DA-772B56953AF3}"/>
          </ac:spMkLst>
        </pc:spChg>
        <pc:spChg chg="mod">
          <ac:chgData name="Noémie Spiller" userId="e4bebb1e-116a-4f15-b3ae-274db878ded7" providerId="ADAL" clId="{ACBC70BE-A202-40CF-A5FF-2EE0176BA407}" dt="2023-08-30T12:02:03.713" v="11"/>
          <ac:spMkLst>
            <pc:docMk/>
            <pc:sldMk cId="506601370" sldId="335"/>
            <ac:spMk id="4" creationId="{5F7D1C74-B814-759D-D0D6-727E733705CB}"/>
          </ac:spMkLst>
        </pc:spChg>
      </pc:sldChg>
      <pc:sldChg chg="modSp">
        <pc:chgData name="Noémie Spiller" userId="e4bebb1e-116a-4f15-b3ae-274db878ded7" providerId="ADAL" clId="{ACBC70BE-A202-40CF-A5FF-2EE0176BA407}" dt="2023-08-30T12:02:03.713" v="11"/>
        <pc:sldMkLst>
          <pc:docMk/>
          <pc:sldMk cId="198757602" sldId="336"/>
        </pc:sldMkLst>
        <pc:spChg chg="mod">
          <ac:chgData name="Noémie Spiller" userId="e4bebb1e-116a-4f15-b3ae-274db878ded7" providerId="ADAL" clId="{ACBC70BE-A202-40CF-A5FF-2EE0176BA407}" dt="2023-08-30T12:02:03.713" v="11"/>
          <ac:spMkLst>
            <pc:docMk/>
            <pc:sldMk cId="198757602" sldId="336"/>
            <ac:spMk id="2" creationId="{A77FBF4E-3841-3C21-F390-4B3F8BDB1FFB}"/>
          </ac:spMkLst>
        </pc:spChg>
        <pc:spChg chg="mod">
          <ac:chgData name="Noémie Spiller" userId="e4bebb1e-116a-4f15-b3ae-274db878ded7" providerId="ADAL" clId="{ACBC70BE-A202-40CF-A5FF-2EE0176BA407}" dt="2023-08-30T12:02:03.713" v="11"/>
          <ac:spMkLst>
            <pc:docMk/>
            <pc:sldMk cId="198757602" sldId="336"/>
            <ac:spMk id="3" creationId="{BE4494D0-AC5B-F3AE-2236-7D714980CFF5}"/>
          </ac:spMkLst>
        </pc:spChg>
        <pc:spChg chg="mod">
          <ac:chgData name="Noémie Spiller" userId="e4bebb1e-116a-4f15-b3ae-274db878ded7" providerId="ADAL" clId="{ACBC70BE-A202-40CF-A5FF-2EE0176BA407}" dt="2023-08-30T12:02:03.713" v="11"/>
          <ac:spMkLst>
            <pc:docMk/>
            <pc:sldMk cId="198757602" sldId="336"/>
            <ac:spMk id="4" creationId="{3C8B132F-D6E4-54F1-EC01-69DB780F9124}"/>
          </ac:spMkLst>
        </pc:spChg>
      </pc:sldChg>
      <pc:sldChg chg="modSp mod">
        <pc:chgData name="Noémie Spiller" userId="e4bebb1e-116a-4f15-b3ae-274db878ded7" providerId="ADAL" clId="{ACBC70BE-A202-40CF-A5FF-2EE0176BA407}" dt="2023-08-30T12:02:03.772" v="14" actId="27636"/>
        <pc:sldMkLst>
          <pc:docMk/>
          <pc:sldMk cId="2642368517" sldId="338"/>
        </pc:sldMkLst>
        <pc:spChg chg="mod">
          <ac:chgData name="Noémie Spiller" userId="e4bebb1e-116a-4f15-b3ae-274db878ded7" providerId="ADAL" clId="{ACBC70BE-A202-40CF-A5FF-2EE0176BA407}" dt="2023-08-30T12:02:03.713" v="11"/>
          <ac:spMkLst>
            <pc:docMk/>
            <pc:sldMk cId="2642368517" sldId="338"/>
            <ac:spMk id="2" creationId="{62388557-4AE5-2B75-FBB3-0E1FA0FFD65C}"/>
          </ac:spMkLst>
        </pc:spChg>
        <pc:spChg chg="mod">
          <ac:chgData name="Noémie Spiller" userId="e4bebb1e-116a-4f15-b3ae-274db878ded7" providerId="ADAL" clId="{ACBC70BE-A202-40CF-A5FF-2EE0176BA407}" dt="2023-08-30T12:02:03.713" v="11"/>
          <ac:spMkLst>
            <pc:docMk/>
            <pc:sldMk cId="2642368517" sldId="338"/>
            <ac:spMk id="3" creationId="{5C84B071-791B-93F5-264F-DB770F4B245C}"/>
          </ac:spMkLst>
        </pc:spChg>
        <pc:spChg chg="mod">
          <ac:chgData name="Noémie Spiller" userId="e4bebb1e-116a-4f15-b3ae-274db878ded7" providerId="ADAL" clId="{ACBC70BE-A202-40CF-A5FF-2EE0176BA407}" dt="2023-08-30T12:02:03.772" v="14" actId="27636"/>
          <ac:spMkLst>
            <pc:docMk/>
            <pc:sldMk cId="2642368517" sldId="338"/>
            <ac:spMk id="4" creationId="{79114A4D-AFC4-AE7A-04F0-57A33A93A49D}"/>
          </ac:spMkLst>
        </pc:spChg>
        <pc:spChg chg="mod">
          <ac:chgData name="Noémie Spiller" userId="e4bebb1e-116a-4f15-b3ae-274db878ded7" providerId="ADAL" clId="{ACBC70BE-A202-40CF-A5FF-2EE0176BA407}" dt="2023-08-30T12:02:03.713" v="11"/>
          <ac:spMkLst>
            <pc:docMk/>
            <pc:sldMk cId="2642368517" sldId="338"/>
            <ac:spMk id="11" creationId="{A3480F4D-3DB8-9906-AA1A-FA0785AB1AC3}"/>
          </ac:spMkLst>
        </pc:spChg>
      </pc:sldChg>
      <pc:sldChg chg="modSp">
        <pc:chgData name="Noémie Spiller" userId="e4bebb1e-116a-4f15-b3ae-274db878ded7" providerId="ADAL" clId="{ACBC70BE-A202-40CF-A5FF-2EE0176BA407}" dt="2023-08-30T12:02:03.713" v="11"/>
        <pc:sldMkLst>
          <pc:docMk/>
          <pc:sldMk cId="2357394866" sldId="339"/>
        </pc:sldMkLst>
        <pc:spChg chg="mod">
          <ac:chgData name="Noémie Spiller" userId="e4bebb1e-116a-4f15-b3ae-274db878ded7" providerId="ADAL" clId="{ACBC70BE-A202-40CF-A5FF-2EE0176BA407}" dt="2023-08-30T12:02:03.713" v="11"/>
          <ac:spMkLst>
            <pc:docMk/>
            <pc:sldMk cId="2357394866" sldId="339"/>
            <ac:spMk id="2" creationId="{A77FBF4E-3841-3C21-F390-4B3F8BDB1FFB}"/>
          </ac:spMkLst>
        </pc:spChg>
        <pc:spChg chg="mod">
          <ac:chgData name="Noémie Spiller" userId="e4bebb1e-116a-4f15-b3ae-274db878ded7" providerId="ADAL" clId="{ACBC70BE-A202-40CF-A5FF-2EE0176BA407}" dt="2023-08-30T12:02:03.713" v="11"/>
          <ac:spMkLst>
            <pc:docMk/>
            <pc:sldMk cId="2357394866" sldId="339"/>
            <ac:spMk id="3" creationId="{BE4494D0-AC5B-F3AE-2236-7D714980CFF5}"/>
          </ac:spMkLst>
        </pc:spChg>
        <pc:spChg chg="mod">
          <ac:chgData name="Noémie Spiller" userId="e4bebb1e-116a-4f15-b3ae-274db878ded7" providerId="ADAL" clId="{ACBC70BE-A202-40CF-A5FF-2EE0176BA407}" dt="2023-08-30T12:02:03.713" v="11"/>
          <ac:spMkLst>
            <pc:docMk/>
            <pc:sldMk cId="2357394866" sldId="339"/>
            <ac:spMk id="4" creationId="{3C8B132F-D6E4-54F1-EC01-69DB780F9124}"/>
          </ac:spMkLst>
        </pc:spChg>
      </pc:sldChg>
      <pc:sldChg chg="modSp">
        <pc:chgData name="Noémie Spiller" userId="e4bebb1e-116a-4f15-b3ae-274db878ded7" providerId="ADAL" clId="{ACBC70BE-A202-40CF-A5FF-2EE0176BA407}" dt="2023-08-30T12:02:03.713" v="11"/>
        <pc:sldMkLst>
          <pc:docMk/>
          <pc:sldMk cId="4179259077" sldId="340"/>
        </pc:sldMkLst>
        <pc:spChg chg="mod">
          <ac:chgData name="Noémie Spiller" userId="e4bebb1e-116a-4f15-b3ae-274db878ded7" providerId="ADAL" clId="{ACBC70BE-A202-40CF-A5FF-2EE0176BA407}" dt="2023-08-30T12:02:03.713" v="11"/>
          <ac:spMkLst>
            <pc:docMk/>
            <pc:sldMk cId="4179259077" sldId="340"/>
            <ac:spMk id="2" creationId="{A77FBF4E-3841-3C21-F390-4B3F8BDB1FFB}"/>
          </ac:spMkLst>
        </pc:spChg>
        <pc:spChg chg="mod">
          <ac:chgData name="Noémie Spiller" userId="e4bebb1e-116a-4f15-b3ae-274db878ded7" providerId="ADAL" clId="{ACBC70BE-A202-40CF-A5FF-2EE0176BA407}" dt="2023-08-30T12:02:03.713" v="11"/>
          <ac:spMkLst>
            <pc:docMk/>
            <pc:sldMk cId="4179259077" sldId="340"/>
            <ac:spMk id="3" creationId="{BE4494D0-AC5B-F3AE-2236-7D714980CFF5}"/>
          </ac:spMkLst>
        </pc:spChg>
        <pc:spChg chg="mod">
          <ac:chgData name="Noémie Spiller" userId="e4bebb1e-116a-4f15-b3ae-274db878ded7" providerId="ADAL" clId="{ACBC70BE-A202-40CF-A5FF-2EE0176BA407}" dt="2023-08-30T12:02:03.713" v="11"/>
          <ac:spMkLst>
            <pc:docMk/>
            <pc:sldMk cId="4179259077" sldId="340"/>
            <ac:spMk id="4" creationId="{3C8B132F-D6E4-54F1-EC01-69DB780F9124}"/>
          </ac:spMkLst>
        </pc:spChg>
      </pc:sldChg>
      <pc:sldChg chg="modSp">
        <pc:chgData name="Noémie Spiller" userId="e4bebb1e-116a-4f15-b3ae-274db878ded7" providerId="ADAL" clId="{ACBC70BE-A202-40CF-A5FF-2EE0176BA407}" dt="2023-08-30T12:02:03.713" v="11"/>
        <pc:sldMkLst>
          <pc:docMk/>
          <pc:sldMk cId="580682258" sldId="341"/>
        </pc:sldMkLst>
        <pc:spChg chg="mod">
          <ac:chgData name="Noémie Spiller" userId="e4bebb1e-116a-4f15-b3ae-274db878ded7" providerId="ADAL" clId="{ACBC70BE-A202-40CF-A5FF-2EE0176BA407}" dt="2023-08-30T12:02:03.713" v="11"/>
          <ac:spMkLst>
            <pc:docMk/>
            <pc:sldMk cId="580682258" sldId="341"/>
            <ac:spMk id="2" creationId="{A77FBF4E-3841-3C21-F390-4B3F8BDB1FFB}"/>
          </ac:spMkLst>
        </pc:spChg>
        <pc:spChg chg="mod">
          <ac:chgData name="Noémie Spiller" userId="e4bebb1e-116a-4f15-b3ae-274db878ded7" providerId="ADAL" clId="{ACBC70BE-A202-40CF-A5FF-2EE0176BA407}" dt="2023-08-30T12:02:03.713" v="11"/>
          <ac:spMkLst>
            <pc:docMk/>
            <pc:sldMk cId="580682258" sldId="341"/>
            <ac:spMk id="3" creationId="{BE4494D0-AC5B-F3AE-2236-7D714980CFF5}"/>
          </ac:spMkLst>
        </pc:spChg>
        <pc:spChg chg="mod">
          <ac:chgData name="Noémie Spiller" userId="e4bebb1e-116a-4f15-b3ae-274db878ded7" providerId="ADAL" clId="{ACBC70BE-A202-40CF-A5FF-2EE0176BA407}" dt="2023-08-30T12:02:03.713" v="11"/>
          <ac:spMkLst>
            <pc:docMk/>
            <pc:sldMk cId="580682258" sldId="341"/>
            <ac:spMk id="4" creationId="{3C8B132F-D6E4-54F1-EC01-69DB780F9124}"/>
          </ac:spMkLst>
        </pc:spChg>
      </pc:sldChg>
      <pc:sldChg chg="modSp">
        <pc:chgData name="Noémie Spiller" userId="e4bebb1e-116a-4f15-b3ae-274db878ded7" providerId="ADAL" clId="{ACBC70BE-A202-40CF-A5FF-2EE0176BA407}" dt="2023-08-30T12:02:03.713" v="11"/>
        <pc:sldMkLst>
          <pc:docMk/>
          <pc:sldMk cId="1160953291" sldId="342"/>
        </pc:sldMkLst>
        <pc:spChg chg="mod">
          <ac:chgData name="Noémie Spiller" userId="e4bebb1e-116a-4f15-b3ae-274db878ded7" providerId="ADAL" clId="{ACBC70BE-A202-40CF-A5FF-2EE0176BA407}" dt="2023-08-30T12:02:03.713" v="11"/>
          <ac:spMkLst>
            <pc:docMk/>
            <pc:sldMk cId="1160953291" sldId="342"/>
            <ac:spMk id="2" creationId="{A77FBF4E-3841-3C21-F390-4B3F8BDB1FFB}"/>
          </ac:spMkLst>
        </pc:spChg>
        <pc:spChg chg="mod">
          <ac:chgData name="Noémie Spiller" userId="e4bebb1e-116a-4f15-b3ae-274db878ded7" providerId="ADAL" clId="{ACBC70BE-A202-40CF-A5FF-2EE0176BA407}" dt="2023-08-30T12:02:03.713" v="11"/>
          <ac:spMkLst>
            <pc:docMk/>
            <pc:sldMk cId="1160953291" sldId="342"/>
            <ac:spMk id="3" creationId="{BE4494D0-AC5B-F3AE-2236-7D714980CFF5}"/>
          </ac:spMkLst>
        </pc:spChg>
        <pc:spChg chg="mod">
          <ac:chgData name="Noémie Spiller" userId="e4bebb1e-116a-4f15-b3ae-274db878ded7" providerId="ADAL" clId="{ACBC70BE-A202-40CF-A5FF-2EE0176BA407}" dt="2023-08-30T12:02:03.713" v="11"/>
          <ac:spMkLst>
            <pc:docMk/>
            <pc:sldMk cId="1160953291" sldId="342"/>
            <ac:spMk id="4" creationId="{3C8B132F-D6E4-54F1-EC01-69DB780F9124}"/>
          </ac:spMkLst>
        </pc:spChg>
      </pc:sldChg>
      <pc:sldChg chg="modSp">
        <pc:chgData name="Noémie Spiller" userId="e4bebb1e-116a-4f15-b3ae-274db878ded7" providerId="ADAL" clId="{ACBC70BE-A202-40CF-A5FF-2EE0176BA407}" dt="2023-08-30T12:02:03.713" v="11"/>
        <pc:sldMkLst>
          <pc:docMk/>
          <pc:sldMk cId="3390717321" sldId="343"/>
        </pc:sldMkLst>
        <pc:spChg chg="mod">
          <ac:chgData name="Noémie Spiller" userId="e4bebb1e-116a-4f15-b3ae-274db878ded7" providerId="ADAL" clId="{ACBC70BE-A202-40CF-A5FF-2EE0176BA407}" dt="2023-08-30T12:02:03.713" v="11"/>
          <ac:spMkLst>
            <pc:docMk/>
            <pc:sldMk cId="3390717321" sldId="343"/>
            <ac:spMk id="2" creationId="{A77FBF4E-3841-3C21-F390-4B3F8BDB1FFB}"/>
          </ac:spMkLst>
        </pc:spChg>
        <pc:spChg chg="mod">
          <ac:chgData name="Noémie Spiller" userId="e4bebb1e-116a-4f15-b3ae-274db878ded7" providerId="ADAL" clId="{ACBC70BE-A202-40CF-A5FF-2EE0176BA407}" dt="2023-08-30T12:02:03.713" v="11"/>
          <ac:spMkLst>
            <pc:docMk/>
            <pc:sldMk cId="3390717321" sldId="343"/>
            <ac:spMk id="3" creationId="{BE4494D0-AC5B-F3AE-2236-7D714980CFF5}"/>
          </ac:spMkLst>
        </pc:spChg>
        <pc:spChg chg="mod">
          <ac:chgData name="Noémie Spiller" userId="e4bebb1e-116a-4f15-b3ae-274db878ded7" providerId="ADAL" clId="{ACBC70BE-A202-40CF-A5FF-2EE0176BA407}" dt="2023-08-30T12:02:03.713" v="11"/>
          <ac:spMkLst>
            <pc:docMk/>
            <pc:sldMk cId="3390717321" sldId="343"/>
            <ac:spMk id="4" creationId="{3C8B132F-D6E4-54F1-EC01-69DB780F9124}"/>
          </ac:spMkLst>
        </pc:spChg>
      </pc:sldChg>
      <pc:sldChg chg="modSp">
        <pc:chgData name="Noémie Spiller" userId="e4bebb1e-116a-4f15-b3ae-274db878ded7" providerId="ADAL" clId="{ACBC70BE-A202-40CF-A5FF-2EE0176BA407}" dt="2023-08-30T12:02:03.713" v="11"/>
        <pc:sldMkLst>
          <pc:docMk/>
          <pc:sldMk cId="2790971749" sldId="344"/>
        </pc:sldMkLst>
        <pc:spChg chg="mod">
          <ac:chgData name="Noémie Spiller" userId="e4bebb1e-116a-4f15-b3ae-274db878ded7" providerId="ADAL" clId="{ACBC70BE-A202-40CF-A5FF-2EE0176BA407}" dt="2023-08-30T12:02:03.713" v="11"/>
          <ac:spMkLst>
            <pc:docMk/>
            <pc:sldMk cId="2790971749" sldId="344"/>
            <ac:spMk id="2" creationId="{A77FBF4E-3841-3C21-F390-4B3F8BDB1FFB}"/>
          </ac:spMkLst>
        </pc:spChg>
        <pc:spChg chg="mod">
          <ac:chgData name="Noémie Spiller" userId="e4bebb1e-116a-4f15-b3ae-274db878ded7" providerId="ADAL" clId="{ACBC70BE-A202-40CF-A5FF-2EE0176BA407}" dt="2023-08-30T12:02:03.713" v="11"/>
          <ac:spMkLst>
            <pc:docMk/>
            <pc:sldMk cId="2790971749" sldId="344"/>
            <ac:spMk id="3" creationId="{BE4494D0-AC5B-F3AE-2236-7D714980CFF5}"/>
          </ac:spMkLst>
        </pc:spChg>
        <pc:spChg chg="mod">
          <ac:chgData name="Noémie Spiller" userId="e4bebb1e-116a-4f15-b3ae-274db878ded7" providerId="ADAL" clId="{ACBC70BE-A202-40CF-A5FF-2EE0176BA407}" dt="2023-08-30T12:02:03.713" v="11"/>
          <ac:spMkLst>
            <pc:docMk/>
            <pc:sldMk cId="2790971749" sldId="344"/>
            <ac:spMk id="4" creationId="{3C8B132F-D6E4-54F1-EC01-69DB780F9124}"/>
          </ac:spMkLst>
        </pc:spChg>
      </pc:sldChg>
      <pc:sldChg chg="modSp mod">
        <pc:chgData name="Noémie Spiller" userId="e4bebb1e-116a-4f15-b3ae-274db878ded7" providerId="ADAL" clId="{ACBC70BE-A202-40CF-A5FF-2EE0176BA407}" dt="2023-08-30T12:02:03.775" v="15" actId="27636"/>
        <pc:sldMkLst>
          <pc:docMk/>
          <pc:sldMk cId="853451644" sldId="345"/>
        </pc:sldMkLst>
        <pc:spChg chg="mod">
          <ac:chgData name="Noémie Spiller" userId="e4bebb1e-116a-4f15-b3ae-274db878ded7" providerId="ADAL" clId="{ACBC70BE-A202-40CF-A5FF-2EE0176BA407}" dt="2023-08-30T12:02:03.713" v="11"/>
          <ac:spMkLst>
            <pc:docMk/>
            <pc:sldMk cId="853451644" sldId="345"/>
            <ac:spMk id="2" creationId="{62388557-4AE5-2B75-FBB3-0E1FA0FFD65C}"/>
          </ac:spMkLst>
        </pc:spChg>
        <pc:spChg chg="mod">
          <ac:chgData name="Noémie Spiller" userId="e4bebb1e-116a-4f15-b3ae-274db878ded7" providerId="ADAL" clId="{ACBC70BE-A202-40CF-A5FF-2EE0176BA407}" dt="2023-08-30T12:02:03.713" v="11"/>
          <ac:spMkLst>
            <pc:docMk/>
            <pc:sldMk cId="853451644" sldId="345"/>
            <ac:spMk id="3" creationId="{5C84B071-791B-93F5-264F-DB770F4B245C}"/>
          </ac:spMkLst>
        </pc:spChg>
        <pc:spChg chg="mod">
          <ac:chgData name="Noémie Spiller" userId="e4bebb1e-116a-4f15-b3ae-274db878ded7" providerId="ADAL" clId="{ACBC70BE-A202-40CF-A5FF-2EE0176BA407}" dt="2023-08-30T12:02:03.775" v="15" actId="27636"/>
          <ac:spMkLst>
            <pc:docMk/>
            <pc:sldMk cId="853451644" sldId="345"/>
            <ac:spMk id="4" creationId="{79114A4D-AFC4-AE7A-04F0-57A33A93A49D}"/>
          </ac:spMkLst>
        </pc:spChg>
        <pc:spChg chg="mod">
          <ac:chgData name="Noémie Spiller" userId="e4bebb1e-116a-4f15-b3ae-274db878ded7" providerId="ADAL" clId="{ACBC70BE-A202-40CF-A5FF-2EE0176BA407}" dt="2023-08-30T12:02:03.713" v="11"/>
          <ac:spMkLst>
            <pc:docMk/>
            <pc:sldMk cId="853451644" sldId="345"/>
            <ac:spMk id="11" creationId="{A3480F4D-3DB8-9906-AA1A-FA0785AB1AC3}"/>
          </ac:spMkLst>
        </pc:spChg>
      </pc:sldChg>
      <pc:sldChg chg="modSp">
        <pc:chgData name="Noémie Spiller" userId="e4bebb1e-116a-4f15-b3ae-274db878ded7" providerId="ADAL" clId="{ACBC70BE-A202-40CF-A5FF-2EE0176BA407}" dt="2023-08-30T12:02:03.713" v="11"/>
        <pc:sldMkLst>
          <pc:docMk/>
          <pc:sldMk cId="3942911074" sldId="346"/>
        </pc:sldMkLst>
        <pc:spChg chg="mod">
          <ac:chgData name="Noémie Spiller" userId="e4bebb1e-116a-4f15-b3ae-274db878ded7" providerId="ADAL" clId="{ACBC70BE-A202-40CF-A5FF-2EE0176BA407}" dt="2023-08-30T12:02:03.713" v="11"/>
          <ac:spMkLst>
            <pc:docMk/>
            <pc:sldMk cId="3942911074" sldId="346"/>
            <ac:spMk id="2" creationId="{C4AA1EB5-2F51-6BBF-1F1A-C9E7B31CB26A}"/>
          </ac:spMkLst>
        </pc:spChg>
        <pc:spChg chg="mod">
          <ac:chgData name="Noémie Spiller" userId="e4bebb1e-116a-4f15-b3ae-274db878ded7" providerId="ADAL" clId="{ACBC70BE-A202-40CF-A5FF-2EE0176BA407}" dt="2023-08-30T12:02:03.713" v="11"/>
          <ac:spMkLst>
            <pc:docMk/>
            <pc:sldMk cId="3942911074" sldId="346"/>
            <ac:spMk id="3" creationId="{9B5642F2-5F06-A9A2-5900-B1924D63F07E}"/>
          </ac:spMkLst>
        </pc:spChg>
        <pc:spChg chg="mod">
          <ac:chgData name="Noémie Spiller" userId="e4bebb1e-116a-4f15-b3ae-274db878ded7" providerId="ADAL" clId="{ACBC70BE-A202-40CF-A5FF-2EE0176BA407}" dt="2023-08-30T12:02:03.713" v="11"/>
          <ac:spMkLst>
            <pc:docMk/>
            <pc:sldMk cId="3942911074" sldId="346"/>
            <ac:spMk id="4" creationId="{295BA30D-9761-53E3-1711-73E7EA2F9F04}"/>
          </ac:spMkLst>
        </pc:spChg>
      </pc:sldChg>
      <pc:sldChg chg="modSp">
        <pc:chgData name="Noémie Spiller" userId="e4bebb1e-116a-4f15-b3ae-274db878ded7" providerId="ADAL" clId="{ACBC70BE-A202-40CF-A5FF-2EE0176BA407}" dt="2023-08-30T12:02:03.713" v="11"/>
        <pc:sldMkLst>
          <pc:docMk/>
          <pc:sldMk cId="3669083222" sldId="350"/>
        </pc:sldMkLst>
        <pc:spChg chg="mod">
          <ac:chgData name="Noémie Spiller" userId="e4bebb1e-116a-4f15-b3ae-274db878ded7" providerId="ADAL" clId="{ACBC70BE-A202-40CF-A5FF-2EE0176BA407}" dt="2023-08-30T12:02:03.713" v="11"/>
          <ac:spMkLst>
            <pc:docMk/>
            <pc:sldMk cId="3669083222" sldId="350"/>
            <ac:spMk id="3" creationId="{70CCB633-0E5F-E5D6-13DA-772B56953AF3}"/>
          </ac:spMkLst>
        </pc:spChg>
        <pc:spChg chg="mod">
          <ac:chgData name="Noémie Spiller" userId="e4bebb1e-116a-4f15-b3ae-274db878ded7" providerId="ADAL" clId="{ACBC70BE-A202-40CF-A5FF-2EE0176BA407}" dt="2023-08-30T12:02:03.713" v="11"/>
          <ac:spMkLst>
            <pc:docMk/>
            <pc:sldMk cId="3669083222" sldId="350"/>
            <ac:spMk id="4" creationId="{5F7D1C74-B814-759D-D0D6-727E733705CB}"/>
          </ac:spMkLst>
        </pc:spChg>
      </pc:sldChg>
      <pc:sldChg chg="modSp mod">
        <pc:chgData name="Noémie Spiller" userId="e4bebb1e-116a-4f15-b3ae-274db878ded7" providerId="ADAL" clId="{ACBC70BE-A202-40CF-A5FF-2EE0176BA407}" dt="2023-08-30T12:05:38.469" v="105"/>
        <pc:sldMkLst>
          <pc:docMk/>
          <pc:sldMk cId="3227529080" sldId="351"/>
        </pc:sldMkLst>
        <pc:spChg chg="mod">
          <ac:chgData name="Noémie Spiller" userId="e4bebb1e-116a-4f15-b3ae-274db878ded7" providerId="ADAL" clId="{ACBC70BE-A202-40CF-A5FF-2EE0176BA407}" dt="2023-08-30T12:05:38.469" v="105"/>
          <ac:spMkLst>
            <pc:docMk/>
            <pc:sldMk cId="3227529080" sldId="351"/>
            <ac:spMk id="2" creationId="{E9FEC9B5-DFDF-01E4-520A-26E5D1DA164D}"/>
          </ac:spMkLst>
        </pc:spChg>
        <pc:spChg chg="mod">
          <ac:chgData name="Noémie Spiller" userId="e4bebb1e-116a-4f15-b3ae-274db878ded7" providerId="ADAL" clId="{ACBC70BE-A202-40CF-A5FF-2EE0176BA407}" dt="2023-08-30T12:02:03.713" v="11"/>
          <ac:spMkLst>
            <pc:docMk/>
            <pc:sldMk cId="3227529080" sldId="351"/>
            <ac:spMk id="3" creationId="{84B498A7-66E4-A4A9-EC40-59F45AF77610}"/>
          </ac:spMkLst>
        </pc:spChg>
        <pc:spChg chg="mod">
          <ac:chgData name="Noémie Spiller" userId="e4bebb1e-116a-4f15-b3ae-274db878ded7" providerId="ADAL" clId="{ACBC70BE-A202-40CF-A5FF-2EE0176BA407}" dt="2023-08-30T12:02:03.713" v="11"/>
          <ac:spMkLst>
            <pc:docMk/>
            <pc:sldMk cId="3227529080" sldId="351"/>
            <ac:spMk id="4" creationId="{0C4F7128-5807-A76C-6F5F-D10E271370C2}"/>
          </ac:spMkLst>
        </pc:spChg>
        <pc:spChg chg="mod">
          <ac:chgData name="Noémie Spiller" userId="e4bebb1e-116a-4f15-b3ae-274db878ded7" providerId="ADAL" clId="{ACBC70BE-A202-40CF-A5FF-2EE0176BA407}" dt="2023-08-30T12:02:03.713" v="11"/>
          <ac:spMkLst>
            <pc:docMk/>
            <pc:sldMk cId="3227529080" sldId="351"/>
            <ac:spMk id="5" creationId="{984544A6-3AC2-4D76-4EDE-3139B73D7353}"/>
          </ac:spMkLst>
        </pc:spChg>
        <pc:spChg chg="mod">
          <ac:chgData name="Noémie Spiller" userId="e4bebb1e-116a-4f15-b3ae-274db878ded7" providerId="ADAL" clId="{ACBC70BE-A202-40CF-A5FF-2EE0176BA407}" dt="2023-08-30T12:02:03.713" v="11"/>
          <ac:spMkLst>
            <pc:docMk/>
            <pc:sldMk cId="3227529080" sldId="351"/>
            <ac:spMk id="6" creationId="{5E147919-FCBD-4100-AD1D-9447C533E3CA}"/>
          </ac:spMkLst>
        </pc:spChg>
        <pc:spChg chg="mod">
          <ac:chgData name="Noémie Spiller" userId="e4bebb1e-116a-4f15-b3ae-274db878ded7" providerId="ADAL" clId="{ACBC70BE-A202-40CF-A5FF-2EE0176BA407}" dt="2023-08-30T12:02:03.713" v="11"/>
          <ac:spMkLst>
            <pc:docMk/>
            <pc:sldMk cId="3227529080" sldId="351"/>
            <ac:spMk id="7" creationId="{15B16245-8D2F-612C-DEC6-764EA76E1142}"/>
          </ac:spMkLst>
        </pc:spChg>
      </pc:sldChg>
      <pc:sldChg chg="modSp">
        <pc:chgData name="Noémie Spiller" userId="e4bebb1e-116a-4f15-b3ae-274db878ded7" providerId="ADAL" clId="{ACBC70BE-A202-40CF-A5FF-2EE0176BA407}" dt="2023-08-30T12:02:03.713" v="11"/>
        <pc:sldMkLst>
          <pc:docMk/>
          <pc:sldMk cId="770382444" sldId="352"/>
        </pc:sldMkLst>
        <pc:spChg chg="mod">
          <ac:chgData name="Noémie Spiller" userId="e4bebb1e-116a-4f15-b3ae-274db878ded7" providerId="ADAL" clId="{ACBC70BE-A202-40CF-A5FF-2EE0176BA407}" dt="2023-08-30T12:02:03.713" v="11"/>
          <ac:spMkLst>
            <pc:docMk/>
            <pc:sldMk cId="770382444" sldId="352"/>
            <ac:spMk id="2" creationId="{9FDE172F-5AAB-49AE-498A-C9DE19DED31C}"/>
          </ac:spMkLst>
        </pc:spChg>
        <pc:spChg chg="mod">
          <ac:chgData name="Noémie Spiller" userId="e4bebb1e-116a-4f15-b3ae-274db878ded7" providerId="ADAL" clId="{ACBC70BE-A202-40CF-A5FF-2EE0176BA407}" dt="2023-08-30T12:02:03.713" v="11"/>
          <ac:spMkLst>
            <pc:docMk/>
            <pc:sldMk cId="770382444" sldId="352"/>
            <ac:spMk id="3" creationId="{CE14406F-1A84-91F8-2FFF-1E0A176BF49B}"/>
          </ac:spMkLst>
        </pc:spChg>
        <pc:spChg chg="mod">
          <ac:chgData name="Noémie Spiller" userId="e4bebb1e-116a-4f15-b3ae-274db878ded7" providerId="ADAL" clId="{ACBC70BE-A202-40CF-A5FF-2EE0176BA407}" dt="2023-08-30T12:02:03.713" v="11"/>
          <ac:spMkLst>
            <pc:docMk/>
            <pc:sldMk cId="770382444" sldId="352"/>
            <ac:spMk id="4" creationId="{574CA20D-EDF4-167F-AC16-A0CDFF3000B0}"/>
          </ac:spMkLst>
        </pc:spChg>
      </pc:sldChg>
      <pc:sldChg chg="modSp">
        <pc:chgData name="Noémie Spiller" userId="e4bebb1e-116a-4f15-b3ae-274db878ded7" providerId="ADAL" clId="{ACBC70BE-A202-40CF-A5FF-2EE0176BA407}" dt="2023-08-30T12:02:03.713" v="11"/>
        <pc:sldMkLst>
          <pc:docMk/>
          <pc:sldMk cId="3913319740" sldId="353"/>
        </pc:sldMkLst>
        <pc:spChg chg="mod">
          <ac:chgData name="Noémie Spiller" userId="e4bebb1e-116a-4f15-b3ae-274db878ded7" providerId="ADAL" clId="{ACBC70BE-A202-40CF-A5FF-2EE0176BA407}" dt="2023-08-30T12:02:03.713" v="11"/>
          <ac:spMkLst>
            <pc:docMk/>
            <pc:sldMk cId="3913319740" sldId="353"/>
            <ac:spMk id="2" creationId="{43E478E6-0929-6958-F092-1B9DBD56533C}"/>
          </ac:spMkLst>
        </pc:spChg>
        <pc:spChg chg="mod">
          <ac:chgData name="Noémie Spiller" userId="e4bebb1e-116a-4f15-b3ae-274db878ded7" providerId="ADAL" clId="{ACBC70BE-A202-40CF-A5FF-2EE0176BA407}" dt="2023-08-30T12:02:03.713" v="11"/>
          <ac:spMkLst>
            <pc:docMk/>
            <pc:sldMk cId="3913319740" sldId="353"/>
            <ac:spMk id="3" creationId="{56D880BF-7CE6-A0AA-F5E6-5E2BE42BDC9C}"/>
          </ac:spMkLst>
        </pc:spChg>
        <pc:spChg chg="mod">
          <ac:chgData name="Noémie Spiller" userId="e4bebb1e-116a-4f15-b3ae-274db878ded7" providerId="ADAL" clId="{ACBC70BE-A202-40CF-A5FF-2EE0176BA407}" dt="2023-08-30T12:02:03.713" v="11"/>
          <ac:spMkLst>
            <pc:docMk/>
            <pc:sldMk cId="3913319740" sldId="353"/>
            <ac:spMk id="4" creationId="{33F2C99B-7939-B938-73F2-83DDA33770B1}"/>
          </ac:spMkLst>
        </pc:spChg>
      </pc:sldChg>
      <pc:sldChg chg="modSp">
        <pc:chgData name="Noémie Spiller" userId="e4bebb1e-116a-4f15-b3ae-274db878ded7" providerId="ADAL" clId="{ACBC70BE-A202-40CF-A5FF-2EE0176BA407}" dt="2023-08-30T12:02:03.713" v="11"/>
        <pc:sldMkLst>
          <pc:docMk/>
          <pc:sldMk cId="1265294367" sldId="354"/>
        </pc:sldMkLst>
        <pc:spChg chg="mod">
          <ac:chgData name="Noémie Spiller" userId="e4bebb1e-116a-4f15-b3ae-274db878ded7" providerId="ADAL" clId="{ACBC70BE-A202-40CF-A5FF-2EE0176BA407}" dt="2023-08-30T12:02:03.713" v="11"/>
          <ac:spMkLst>
            <pc:docMk/>
            <pc:sldMk cId="1265294367" sldId="354"/>
            <ac:spMk id="2" creationId="{423B6027-91CD-DA64-6D2F-F4BBD9FC05B3}"/>
          </ac:spMkLst>
        </pc:spChg>
        <pc:spChg chg="mod">
          <ac:chgData name="Noémie Spiller" userId="e4bebb1e-116a-4f15-b3ae-274db878ded7" providerId="ADAL" clId="{ACBC70BE-A202-40CF-A5FF-2EE0176BA407}" dt="2023-08-30T12:02:03.713" v="11"/>
          <ac:spMkLst>
            <pc:docMk/>
            <pc:sldMk cId="1265294367" sldId="354"/>
            <ac:spMk id="3" creationId="{5381C528-4049-9A94-BB37-E0E767C15816}"/>
          </ac:spMkLst>
        </pc:spChg>
        <pc:spChg chg="mod">
          <ac:chgData name="Noémie Spiller" userId="e4bebb1e-116a-4f15-b3ae-274db878ded7" providerId="ADAL" clId="{ACBC70BE-A202-40CF-A5FF-2EE0176BA407}" dt="2023-08-30T12:02:03.713" v="11"/>
          <ac:spMkLst>
            <pc:docMk/>
            <pc:sldMk cId="1265294367" sldId="354"/>
            <ac:spMk id="4" creationId="{F012EDB5-6611-0434-0C85-DDFC499C665E}"/>
          </ac:spMkLst>
        </pc:spChg>
        <pc:picChg chg="mod">
          <ac:chgData name="Noémie Spiller" userId="e4bebb1e-116a-4f15-b3ae-274db878ded7" providerId="ADAL" clId="{ACBC70BE-A202-40CF-A5FF-2EE0176BA407}" dt="2023-08-30T12:02:03.713" v="11"/>
          <ac:picMkLst>
            <pc:docMk/>
            <pc:sldMk cId="1265294367" sldId="354"/>
            <ac:picMk id="7" creationId="{15B77032-F781-1D7A-9238-FECEA518A066}"/>
          </ac:picMkLst>
        </pc:picChg>
      </pc:sldChg>
      <pc:sldChg chg="modSp">
        <pc:chgData name="Noémie Spiller" userId="e4bebb1e-116a-4f15-b3ae-274db878ded7" providerId="ADAL" clId="{ACBC70BE-A202-40CF-A5FF-2EE0176BA407}" dt="2023-08-30T12:02:03.713" v="11"/>
        <pc:sldMkLst>
          <pc:docMk/>
          <pc:sldMk cId="535043819" sldId="356"/>
        </pc:sldMkLst>
        <pc:spChg chg="mod">
          <ac:chgData name="Noémie Spiller" userId="e4bebb1e-116a-4f15-b3ae-274db878ded7" providerId="ADAL" clId="{ACBC70BE-A202-40CF-A5FF-2EE0176BA407}" dt="2023-08-30T12:02:03.713" v="11"/>
          <ac:spMkLst>
            <pc:docMk/>
            <pc:sldMk cId="535043819" sldId="356"/>
            <ac:spMk id="2" creationId="{5E43B0CA-A372-25A6-7075-92931026DA3E}"/>
          </ac:spMkLst>
        </pc:spChg>
        <pc:spChg chg="mod">
          <ac:chgData name="Noémie Spiller" userId="e4bebb1e-116a-4f15-b3ae-274db878ded7" providerId="ADAL" clId="{ACBC70BE-A202-40CF-A5FF-2EE0176BA407}" dt="2023-08-30T12:02:03.713" v="11"/>
          <ac:spMkLst>
            <pc:docMk/>
            <pc:sldMk cId="535043819" sldId="356"/>
            <ac:spMk id="3" creationId="{C41355E0-0DFB-C41F-7B02-58D1205855CF}"/>
          </ac:spMkLst>
        </pc:spChg>
        <pc:spChg chg="mod">
          <ac:chgData name="Noémie Spiller" userId="e4bebb1e-116a-4f15-b3ae-274db878ded7" providerId="ADAL" clId="{ACBC70BE-A202-40CF-A5FF-2EE0176BA407}" dt="2023-08-30T12:02:03.713" v="11"/>
          <ac:spMkLst>
            <pc:docMk/>
            <pc:sldMk cId="535043819" sldId="356"/>
            <ac:spMk id="4" creationId="{6B2CF665-AF1C-77E3-EAD0-F4BA019A8BA8}"/>
          </ac:spMkLst>
        </pc:spChg>
        <pc:spChg chg="mod">
          <ac:chgData name="Noémie Spiller" userId="e4bebb1e-116a-4f15-b3ae-274db878ded7" providerId="ADAL" clId="{ACBC70BE-A202-40CF-A5FF-2EE0176BA407}" dt="2023-08-30T12:02:03.713" v="11"/>
          <ac:spMkLst>
            <pc:docMk/>
            <pc:sldMk cId="535043819" sldId="356"/>
            <ac:spMk id="5" creationId="{867ACC5D-5248-78A5-D32F-68D9A8EB59FE}"/>
          </ac:spMkLst>
        </pc:spChg>
      </pc:sldChg>
      <pc:sldChg chg="modSp">
        <pc:chgData name="Noémie Spiller" userId="e4bebb1e-116a-4f15-b3ae-274db878ded7" providerId="ADAL" clId="{ACBC70BE-A202-40CF-A5FF-2EE0176BA407}" dt="2023-08-30T12:02:03.713" v="11"/>
        <pc:sldMkLst>
          <pc:docMk/>
          <pc:sldMk cId="3772449612" sldId="357"/>
        </pc:sldMkLst>
        <pc:spChg chg="mod">
          <ac:chgData name="Noémie Spiller" userId="e4bebb1e-116a-4f15-b3ae-274db878ded7" providerId="ADAL" clId="{ACBC70BE-A202-40CF-A5FF-2EE0176BA407}" dt="2023-08-30T12:02:03.713" v="11"/>
          <ac:spMkLst>
            <pc:docMk/>
            <pc:sldMk cId="3772449612" sldId="357"/>
            <ac:spMk id="2" creationId="{2A4D97BC-9CA5-5A1A-C716-E9D72238C2F2}"/>
          </ac:spMkLst>
        </pc:spChg>
        <pc:spChg chg="mod">
          <ac:chgData name="Noémie Spiller" userId="e4bebb1e-116a-4f15-b3ae-274db878ded7" providerId="ADAL" clId="{ACBC70BE-A202-40CF-A5FF-2EE0176BA407}" dt="2023-08-30T12:02:03.713" v="11"/>
          <ac:spMkLst>
            <pc:docMk/>
            <pc:sldMk cId="3772449612" sldId="357"/>
            <ac:spMk id="3" creationId="{782081DC-72E6-A65B-15A0-9E217D53E506}"/>
          </ac:spMkLst>
        </pc:spChg>
        <pc:spChg chg="mod">
          <ac:chgData name="Noémie Spiller" userId="e4bebb1e-116a-4f15-b3ae-274db878ded7" providerId="ADAL" clId="{ACBC70BE-A202-40CF-A5FF-2EE0176BA407}" dt="2023-08-30T12:02:03.713" v="11"/>
          <ac:spMkLst>
            <pc:docMk/>
            <pc:sldMk cId="3772449612" sldId="357"/>
            <ac:spMk id="4" creationId="{3D231123-C92A-6EEE-2324-510C9D856EF6}"/>
          </ac:spMkLst>
        </pc:spChg>
        <pc:picChg chg="mod">
          <ac:chgData name="Noémie Spiller" userId="e4bebb1e-116a-4f15-b3ae-274db878ded7" providerId="ADAL" clId="{ACBC70BE-A202-40CF-A5FF-2EE0176BA407}" dt="2023-08-30T12:01:59.873" v="0"/>
          <ac:picMkLst>
            <pc:docMk/>
            <pc:sldMk cId="3772449612" sldId="357"/>
            <ac:picMk id="6" creationId="{056AB224-7C6D-ED93-B4AC-DFF03C845E41}"/>
          </ac:picMkLst>
        </pc:picChg>
      </pc:sldChg>
      <pc:sldChg chg="modSp">
        <pc:chgData name="Noémie Spiller" userId="e4bebb1e-116a-4f15-b3ae-274db878ded7" providerId="ADAL" clId="{ACBC70BE-A202-40CF-A5FF-2EE0176BA407}" dt="2023-08-30T12:02:03.713" v="11"/>
        <pc:sldMkLst>
          <pc:docMk/>
          <pc:sldMk cId="1078947628" sldId="358"/>
        </pc:sldMkLst>
        <pc:spChg chg="mod">
          <ac:chgData name="Noémie Spiller" userId="e4bebb1e-116a-4f15-b3ae-274db878ded7" providerId="ADAL" clId="{ACBC70BE-A202-40CF-A5FF-2EE0176BA407}" dt="2023-08-30T12:02:03.713" v="11"/>
          <ac:spMkLst>
            <pc:docMk/>
            <pc:sldMk cId="1078947628" sldId="358"/>
            <ac:spMk id="2" creationId="{67F9621D-B392-118B-ED54-24BEC808FB37}"/>
          </ac:spMkLst>
        </pc:spChg>
        <pc:spChg chg="mod">
          <ac:chgData name="Noémie Spiller" userId="e4bebb1e-116a-4f15-b3ae-274db878ded7" providerId="ADAL" clId="{ACBC70BE-A202-40CF-A5FF-2EE0176BA407}" dt="2023-08-30T12:02:03.713" v="11"/>
          <ac:spMkLst>
            <pc:docMk/>
            <pc:sldMk cId="1078947628" sldId="358"/>
            <ac:spMk id="3" creationId="{EF17E12A-14A0-3128-1000-11F0F9691B0F}"/>
          </ac:spMkLst>
        </pc:spChg>
        <pc:spChg chg="mod">
          <ac:chgData name="Noémie Spiller" userId="e4bebb1e-116a-4f15-b3ae-274db878ded7" providerId="ADAL" clId="{ACBC70BE-A202-40CF-A5FF-2EE0176BA407}" dt="2023-08-30T12:02:03.713" v="11"/>
          <ac:spMkLst>
            <pc:docMk/>
            <pc:sldMk cId="1078947628" sldId="358"/>
            <ac:spMk id="4" creationId="{F6719416-C3C1-F0E5-924B-FE94F18B41C0}"/>
          </ac:spMkLst>
        </pc:spChg>
        <pc:picChg chg="mod">
          <ac:chgData name="Noémie Spiller" userId="e4bebb1e-116a-4f15-b3ae-274db878ded7" providerId="ADAL" clId="{ACBC70BE-A202-40CF-A5FF-2EE0176BA407}" dt="2023-08-30T12:01:59.873" v="0"/>
          <ac:picMkLst>
            <pc:docMk/>
            <pc:sldMk cId="1078947628" sldId="358"/>
            <ac:picMk id="6" creationId="{3E97190F-12BD-CFB4-787F-DD7357F2B386}"/>
          </ac:picMkLst>
        </pc:picChg>
      </pc:sldChg>
      <pc:sldChg chg="modSp">
        <pc:chgData name="Noémie Spiller" userId="e4bebb1e-116a-4f15-b3ae-274db878ded7" providerId="ADAL" clId="{ACBC70BE-A202-40CF-A5FF-2EE0176BA407}" dt="2023-08-30T12:02:03.713" v="11"/>
        <pc:sldMkLst>
          <pc:docMk/>
          <pc:sldMk cId="3390338982" sldId="360"/>
        </pc:sldMkLst>
        <pc:spChg chg="mod">
          <ac:chgData name="Noémie Spiller" userId="e4bebb1e-116a-4f15-b3ae-274db878ded7" providerId="ADAL" clId="{ACBC70BE-A202-40CF-A5FF-2EE0176BA407}" dt="2023-08-30T12:02:03.713" v="11"/>
          <ac:spMkLst>
            <pc:docMk/>
            <pc:sldMk cId="3390338982" sldId="360"/>
            <ac:spMk id="2" creationId="{FCD4A57F-A9AE-18BB-4BCF-9B4DE809C36D}"/>
          </ac:spMkLst>
        </pc:spChg>
        <pc:spChg chg="mod">
          <ac:chgData name="Noémie Spiller" userId="e4bebb1e-116a-4f15-b3ae-274db878ded7" providerId="ADAL" clId="{ACBC70BE-A202-40CF-A5FF-2EE0176BA407}" dt="2023-08-30T12:02:03.713" v="11"/>
          <ac:spMkLst>
            <pc:docMk/>
            <pc:sldMk cId="3390338982" sldId="360"/>
            <ac:spMk id="3" creationId="{A9E89E37-7BC2-9A49-F3B1-06EFCA1632B9}"/>
          </ac:spMkLst>
        </pc:spChg>
        <pc:spChg chg="mod">
          <ac:chgData name="Noémie Spiller" userId="e4bebb1e-116a-4f15-b3ae-274db878ded7" providerId="ADAL" clId="{ACBC70BE-A202-40CF-A5FF-2EE0176BA407}" dt="2023-08-30T12:02:03.713" v="11"/>
          <ac:spMkLst>
            <pc:docMk/>
            <pc:sldMk cId="3390338982" sldId="360"/>
            <ac:spMk id="4" creationId="{A99E98A0-5914-FA3C-06A9-2DE48750C436}"/>
          </ac:spMkLst>
        </pc:spChg>
      </pc:sldChg>
      <pc:sldChg chg="modSp">
        <pc:chgData name="Noémie Spiller" userId="e4bebb1e-116a-4f15-b3ae-274db878ded7" providerId="ADAL" clId="{ACBC70BE-A202-40CF-A5FF-2EE0176BA407}" dt="2023-08-30T12:02:03.713" v="11"/>
        <pc:sldMkLst>
          <pc:docMk/>
          <pc:sldMk cId="1757712717" sldId="361"/>
        </pc:sldMkLst>
        <pc:spChg chg="mod">
          <ac:chgData name="Noémie Spiller" userId="e4bebb1e-116a-4f15-b3ae-274db878ded7" providerId="ADAL" clId="{ACBC70BE-A202-40CF-A5FF-2EE0176BA407}" dt="2023-08-30T12:02:03.713" v="11"/>
          <ac:spMkLst>
            <pc:docMk/>
            <pc:sldMk cId="1757712717" sldId="361"/>
            <ac:spMk id="2" creationId="{A77FBF4E-3841-3C21-F390-4B3F8BDB1FFB}"/>
          </ac:spMkLst>
        </pc:spChg>
        <pc:spChg chg="mod">
          <ac:chgData name="Noémie Spiller" userId="e4bebb1e-116a-4f15-b3ae-274db878ded7" providerId="ADAL" clId="{ACBC70BE-A202-40CF-A5FF-2EE0176BA407}" dt="2023-08-30T12:02:03.713" v="11"/>
          <ac:spMkLst>
            <pc:docMk/>
            <pc:sldMk cId="1757712717" sldId="361"/>
            <ac:spMk id="3" creationId="{BE4494D0-AC5B-F3AE-2236-7D714980CFF5}"/>
          </ac:spMkLst>
        </pc:spChg>
        <pc:spChg chg="mod">
          <ac:chgData name="Noémie Spiller" userId="e4bebb1e-116a-4f15-b3ae-274db878ded7" providerId="ADAL" clId="{ACBC70BE-A202-40CF-A5FF-2EE0176BA407}" dt="2023-08-30T12:02:03.713" v="11"/>
          <ac:spMkLst>
            <pc:docMk/>
            <pc:sldMk cId="1757712717" sldId="361"/>
            <ac:spMk id="4" creationId="{3C8B132F-D6E4-54F1-EC01-69DB780F9124}"/>
          </ac:spMkLst>
        </pc:spChg>
      </pc:sldChg>
      <pc:sldChg chg="modSp">
        <pc:chgData name="Noémie Spiller" userId="e4bebb1e-116a-4f15-b3ae-274db878ded7" providerId="ADAL" clId="{ACBC70BE-A202-40CF-A5FF-2EE0176BA407}" dt="2023-08-30T12:02:03.713" v="11"/>
        <pc:sldMkLst>
          <pc:docMk/>
          <pc:sldMk cId="2429939281" sldId="362"/>
        </pc:sldMkLst>
        <pc:spChg chg="mod">
          <ac:chgData name="Noémie Spiller" userId="e4bebb1e-116a-4f15-b3ae-274db878ded7" providerId="ADAL" clId="{ACBC70BE-A202-40CF-A5FF-2EE0176BA407}" dt="2023-08-30T12:02:03.713" v="11"/>
          <ac:spMkLst>
            <pc:docMk/>
            <pc:sldMk cId="2429939281" sldId="362"/>
            <ac:spMk id="2" creationId="{A77FBF4E-3841-3C21-F390-4B3F8BDB1FFB}"/>
          </ac:spMkLst>
        </pc:spChg>
        <pc:spChg chg="mod">
          <ac:chgData name="Noémie Spiller" userId="e4bebb1e-116a-4f15-b3ae-274db878ded7" providerId="ADAL" clId="{ACBC70BE-A202-40CF-A5FF-2EE0176BA407}" dt="2023-08-30T12:02:03.713" v="11"/>
          <ac:spMkLst>
            <pc:docMk/>
            <pc:sldMk cId="2429939281" sldId="362"/>
            <ac:spMk id="3" creationId="{BE4494D0-AC5B-F3AE-2236-7D714980CFF5}"/>
          </ac:spMkLst>
        </pc:spChg>
        <pc:spChg chg="mod">
          <ac:chgData name="Noémie Spiller" userId="e4bebb1e-116a-4f15-b3ae-274db878ded7" providerId="ADAL" clId="{ACBC70BE-A202-40CF-A5FF-2EE0176BA407}" dt="2023-08-30T12:02:03.713" v="11"/>
          <ac:spMkLst>
            <pc:docMk/>
            <pc:sldMk cId="2429939281" sldId="362"/>
            <ac:spMk id="4" creationId="{3C8B132F-D6E4-54F1-EC01-69DB780F9124}"/>
          </ac:spMkLst>
        </pc:spChg>
      </pc:sldChg>
      <pc:sldChg chg="modSp mod">
        <pc:chgData name="Noémie Spiller" userId="e4bebb1e-116a-4f15-b3ae-274db878ded7" providerId="ADAL" clId="{ACBC70BE-A202-40CF-A5FF-2EE0176BA407}" dt="2023-08-30T12:02:03.779" v="16" actId="27636"/>
        <pc:sldMkLst>
          <pc:docMk/>
          <pc:sldMk cId="631507345" sldId="363"/>
        </pc:sldMkLst>
        <pc:spChg chg="mod">
          <ac:chgData name="Noémie Spiller" userId="e4bebb1e-116a-4f15-b3ae-274db878ded7" providerId="ADAL" clId="{ACBC70BE-A202-40CF-A5FF-2EE0176BA407}" dt="2023-08-30T12:02:03.713" v="11"/>
          <ac:spMkLst>
            <pc:docMk/>
            <pc:sldMk cId="631507345" sldId="363"/>
            <ac:spMk id="2" creationId="{F6D5388D-E77D-947A-1AFD-A31CBF7CB40B}"/>
          </ac:spMkLst>
        </pc:spChg>
        <pc:spChg chg="mod">
          <ac:chgData name="Noémie Spiller" userId="e4bebb1e-116a-4f15-b3ae-274db878ded7" providerId="ADAL" clId="{ACBC70BE-A202-40CF-A5FF-2EE0176BA407}" dt="2023-08-30T12:02:03.713" v="11"/>
          <ac:spMkLst>
            <pc:docMk/>
            <pc:sldMk cId="631507345" sldId="363"/>
            <ac:spMk id="3" creationId="{D3E82E8E-1B59-E6D8-87C7-E2A5390EBC15}"/>
          </ac:spMkLst>
        </pc:spChg>
        <pc:spChg chg="mod">
          <ac:chgData name="Noémie Spiller" userId="e4bebb1e-116a-4f15-b3ae-274db878ded7" providerId="ADAL" clId="{ACBC70BE-A202-40CF-A5FF-2EE0176BA407}" dt="2023-08-30T12:02:03.779" v="16" actId="27636"/>
          <ac:spMkLst>
            <pc:docMk/>
            <pc:sldMk cId="631507345" sldId="363"/>
            <ac:spMk id="4" creationId="{CA15E6D6-2CED-40C1-6D60-D79431FE8D1B}"/>
          </ac:spMkLst>
        </pc:spChg>
        <pc:spChg chg="mod">
          <ac:chgData name="Noémie Spiller" userId="e4bebb1e-116a-4f15-b3ae-274db878ded7" providerId="ADAL" clId="{ACBC70BE-A202-40CF-A5FF-2EE0176BA407}" dt="2023-08-30T12:02:03.713" v="11"/>
          <ac:spMkLst>
            <pc:docMk/>
            <pc:sldMk cId="631507345" sldId="363"/>
            <ac:spMk id="5" creationId="{172124D8-DEE1-4D02-F575-888DC01D6B03}"/>
          </ac:spMkLst>
        </pc:spChg>
      </pc:sldChg>
      <pc:sldChg chg="modSp mod">
        <pc:chgData name="Noémie Spiller" userId="e4bebb1e-116a-4f15-b3ae-274db878ded7" providerId="ADAL" clId="{ACBC70BE-A202-40CF-A5FF-2EE0176BA407}" dt="2023-08-30T12:02:03.784" v="17" actId="27636"/>
        <pc:sldMkLst>
          <pc:docMk/>
          <pc:sldMk cId="3437922278" sldId="364"/>
        </pc:sldMkLst>
        <pc:spChg chg="mod">
          <ac:chgData name="Noémie Spiller" userId="e4bebb1e-116a-4f15-b3ae-274db878ded7" providerId="ADAL" clId="{ACBC70BE-A202-40CF-A5FF-2EE0176BA407}" dt="2023-08-30T12:02:03.713" v="11"/>
          <ac:spMkLst>
            <pc:docMk/>
            <pc:sldMk cId="3437922278" sldId="364"/>
            <ac:spMk id="2" creationId="{E81EB958-4E24-CD77-2C50-BFDCD51C0224}"/>
          </ac:spMkLst>
        </pc:spChg>
        <pc:spChg chg="mod">
          <ac:chgData name="Noémie Spiller" userId="e4bebb1e-116a-4f15-b3ae-274db878ded7" providerId="ADAL" clId="{ACBC70BE-A202-40CF-A5FF-2EE0176BA407}" dt="2023-08-30T12:02:03.713" v="11"/>
          <ac:spMkLst>
            <pc:docMk/>
            <pc:sldMk cId="3437922278" sldId="364"/>
            <ac:spMk id="3" creationId="{3C03E576-2E75-E875-67A1-B9E85F10B0D4}"/>
          </ac:spMkLst>
        </pc:spChg>
        <pc:spChg chg="mod">
          <ac:chgData name="Noémie Spiller" userId="e4bebb1e-116a-4f15-b3ae-274db878ded7" providerId="ADAL" clId="{ACBC70BE-A202-40CF-A5FF-2EE0176BA407}" dt="2023-08-30T12:02:03.784" v="17" actId="27636"/>
          <ac:spMkLst>
            <pc:docMk/>
            <pc:sldMk cId="3437922278" sldId="364"/>
            <ac:spMk id="4" creationId="{03D7A956-7809-C743-98C2-DCB271759789}"/>
          </ac:spMkLst>
        </pc:spChg>
        <pc:spChg chg="mod">
          <ac:chgData name="Noémie Spiller" userId="e4bebb1e-116a-4f15-b3ae-274db878ded7" providerId="ADAL" clId="{ACBC70BE-A202-40CF-A5FF-2EE0176BA407}" dt="2023-08-30T12:02:03.713" v="11"/>
          <ac:spMkLst>
            <pc:docMk/>
            <pc:sldMk cId="3437922278" sldId="364"/>
            <ac:spMk id="5" creationId="{FB3503FE-83FC-AB88-F4E3-20C6B7C8C46B}"/>
          </ac:spMkLst>
        </pc:spChg>
      </pc:sldChg>
      <pc:sldChg chg="modSp">
        <pc:chgData name="Noémie Spiller" userId="e4bebb1e-116a-4f15-b3ae-274db878ded7" providerId="ADAL" clId="{ACBC70BE-A202-40CF-A5FF-2EE0176BA407}" dt="2023-08-30T12:02:03.713" v="11"/>
        <pc:sldMkLst>
          <pc:docMk/>
          <pc:sldMk cId="550192391" sldId="365"/>
        </pc:sldMkLst>
        <pc:spChg chg="mod">
          <ac:chgData name="Noémie Spiller" userId="e4bebb1e-116a-4f15-b3ae-274db878ded7" providerId="ADAL" clId="{ACBC70BE-A202-40CF-A5FF-2EE0176BA407}" dt="2023-08-30T12:02:03.713" v="11"/>
          <ac:spMkLst>
            <pc:docMk/>
            <pc:sldMk cId="550192391" sldId="365"/>
            <ac:spMk id="2" creationId="{2A3F8461-BCCE-5B5B-6512-6BE2EB38621B}"/>
          </ac:spMkLst>
        </pc:spChg>
        <pc:spChg chg="mod">
          <ac:chgData name="Noémie Spiller" userId="e4bebb1e-116a-4f15-b3ae-274db878ded7" providerId="ADAL" clId="{ACBC70BE-A202-40CF-A5FF-2EE0176BA407}" dt="2023-08-30T12:02:03.713" v="11"/>
          <ac:spMkLst>
            <pc:docMk/>
            <pc:sldMk cId="550192391" sldId="365"/>
            <ac:spMk id="3" creationId="{65B55E3E-E76E-1974-F39A-703DFB97F4D6}"/>
          </ac:spMkLst>
        </pc:spChg>
        <pc:spChg chg="mod">
          <ac:chgData name="Noémie Spiller" userId="e4bebb1e-116a-4f15-b3ae-274db878ded7" providerId="ADAL" clId="{ACBC70BE-A202-40CF-A5FF-2EE0176BA407}" dt="2023-08-30T12:02:03.713" v="11"/>
          <ac:spMkLst>
            <pc:docMk/>
            <pc:sldMk cId="550192391" sldId="365"/>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550192391" sldId="365"/>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23623950" sldId="366"/>
        </pc:sldMkLst>
        <pc:spChg chg="mod">
          <ac:chgData name="Noémie Spiller" userId="e4bebb1e-116a-4f15-b3ae-274db878ded7" providerId="ADAL" clId="{ACBC70BE-A202-40CF-A5FF-2EE0176BA407}" dt="2023-08-30T12:02:03.713" v="11"/>
          <ac:spMkLst>
            <pc:docMk/>
            <pc:sldMk cId="123623950" sldId="366"/>
            <ac:spMk id="2" creationId="{2A3F8461-BCCE-5B5B-6512-6BE2EB38621B}"/>
          </ac:spMkLst>
        </pc:spChg>
        <pc:spChg chg="mod">
          <ac:chgData name="Noémie Spiller" userId="e4bebb1e-116a-4f15-b3ae-274db878ded7" providerId="ADAL" clId="{ACBC70BE-A202-40CF-A5FF-2EE0176BA407}" dt="2023-08-30T12:02:03.713" v="11"/>
          <ac:spMkLst>
            <pc:docMk/>
            <pc:sldMk cId="123623950" sldId="366"/>
            <ac:spMk id="3" creationId="{65B55E3E-E76E-1974-F39A-703DFB97F4D6}"/>
          </ac:spMkLst>
        </pc:spChg>
        <pc:spChg chg="mod">
          <ac:chgData name="Noémie Spiller" userId="e4bebb1e-116a-4f15-b3ae-274db878ded7" providerId="ADAL" clId="{ACBC70BE-A202-40CF-A5FF-2EE0176BA407}" dt="2023-08-30T12:02:03.713" v="11"/>
          <ac:spMkLst>
            <pc:docMk/>
            <pc:sldMk cId="123623950" sldId="366"/>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23623950" sldId="366"/>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759816095" sldId="367"/>
        </pc:sldMkLst>
        <pc:spChg chg="mod">
          <ac:chgData name="Noémie Spiller" userId="e4bebb1e-116a-4f15-b3ae-274db878ded7" providerId="ADAL" clId="{ACBC70BE-A202-40CF-A5FF-2EE0176BA407}" dt="2023-08-30T12:02:03.713" v="11"/>
          <ac:spMkLst>
            <pc:docMk/>
            <pc:sldMk cId="1759816095" sldId="367"/>
            <ac:spMk id="2" creationId="{2A3F8461-BCCE-5B5B-6512-6BE2EB38621B}"/>
          </ac:spMkLst>
        </pc:spChg>
        <pc:spChg chg="mod">
          <ac:chgData name="Noémie Spiller" userId="e4bebb1e-116a-4f15-b3ae-274db878ded7" providerId="ADAL" clId="{ACBC70BE-A202-40CF-A5FF-2EE0176BA407}" dt="2023-08-30T12:02:03.713" v="11"/>
          <ac:spMkLst>
            <pc:docMk/>
            <pc:sldMk cId="1759816095" sldId="367"/>
            <ac:spMk id="3" creationId="{65B55E3E-E76E-1974-F39A-703DFB97F4D6}"/>
          </ac:spMkLst>
        </pc:spChg>
        <pc:spChg chg="mod">
          <ac:chgData name="Noémie Spiller" userId="e4bebb1e-116a-4f15-b3ae-274db878ded7" providerId="ADAL" clId="{ACBC70BE-A202-40CF-A5FF-2EE0176BA407}" dt="2023-08-30T12:02:03.713" v="11"/>
          <ac:spMkLst>
            <pc:docMk/>
            <pc:sldMk cId="1759816095" sldId="367"/>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759816095" sldId="367"/>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948618910" sldId="368"/>
        </pc:sldMkLst>
        <pc:spChg chg="mod">
          <ac:chgData name="Noémie Spiller" userId="e4bebb1e-116a-4f15-b3ae-274db878ded7" providerId="ADAL" clId="{ACBC70BE-A202-40CF-A5FF-2EE0176BA407}" dt="2023-08-30T12:02:03.713" v="11"/>
          <ac:spMkLst>
            <pc:docMk/>
            <pc:sldMk cId="948618910" sldId="368"/>
            <ac:spMk id="2" creationId="{2A3F8461-BCCE-5B5B-6512-6BE2EB38621B}"/>
          </ac:spMkLst>
        </pc:spChg>
        <pc:spChg chg="mod">
          <ac:chgData name="Noémie Spiller" userId="e4bebb1e-116a-4f15-b3ae-274db878ded7" providerId="ADAL" clId="{ACBC70BE-A202-40CF-A5FF-2EE0176BA407}" dt="2023-08-30T12:02:03.713" v="11"/>
          <ac:spMkLst>
            <pc:docMk/>
            <pc:sldMk cId="948618910" sldId="368"/>
            <ac:spMk id="3" creationId="{65B55E3E-E76E-1974-F39A-703DFB97F4D6}"/>
          </ac:spMkLst>
        </pc:spChg>
        <pc:spChg chg="mod">
          <ac:chgData name="Noémie Spiller" userId="e4bebb1e-116a-4f15-b3ae-274db878ded7" providerId="ADAL" clId="{ACBC70BE-A202-40CF-A5FF-2EE0176BA407}" dt="2023-08-30T12:02:03.713" v="11"/>
          <ac:spMkLst>
            <pc:docMk/>
            <pc:sldMk cId="948618910" sldId="368"/>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948618910" sldId="368"/>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882634397" sldId="369"/>
        </pc:sldMkLst>
        <pc:spChg chg="mod">
          <ac:chgData name="Noémie Spiller" userId="e4bebb1e-116a-4f15-b3ae-274db878ded7" providerId="ADAL" clId="{ACBC70BE-A202-40CF-A5FF-2EE0176BA407}" dt="2023-08-30T12:02:03.713" v="11"/>
          <ac:spMkLst>
            <pc:docMk/>
            <pc:sldMk cId="882634397" sldId="369"/>
            <ac:spMk id="2" creationId="{2A3F8461-BCCE-5B5B-6512-6BE2EB38621B}"/>
          </ac:spMkLst>
        </pc:spChg>
        <pc:spChg chg="mod">
          <ac:chgData name="Noémie Spiller" userId="e4bebb1e-116a-4f15-b3ae-274db878ded7" providerId="ADAL" clId="{ACBC70BE-A202-40CF-A5FF-2EE0176BA407}" dt="2023-08-30T12:02:03.713" v="11"/>
          <ac:spMkLst>
            <pc:docMk/>
            <pc:sldMk cId="882634397" sldId="369"/>
            <ac:spMk id="3" creationId="{65B55E3E-E76E-1974-F39A-703DFB97F4D6}"/>
          </ac:spMkLst>
        </pc:spChg>
        <pc:spChg chg="mod">
          <ac:chgData name="Noémie Spiller" userId="e4bebb1e-116a-4f15-b3ae-274db878ded7" providerId="ADAL" clId="{ACBC70BE-A202-40CF-A5FF-2EE0176BA407}" dt="2023-08-30T12:02:03.713" v="11"/>
          <ac:spMkLst>
            <pc:docMk/>
            <pc:sldMk cId="882634397" sldId="369"/>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882634397" sldId="369"/>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2536679889" sldId="371"/>
        </pc:sldMkLst>
        <pc:spChg chg="mod">
          <ac:chgData name="Noémie Spiller" userId="e4bebb1e-116a-4f15-b3ae-274db878ded7" providerId="ADAL" clId="{ACBC70BE-A202-40CF-A5FF-2EE0176BA407}" dt="2023-08-30T12:02:03.713" v="11"/>
          <ac:spMkLst>
            <pc:docMk/>
            <pc:sldMk cId="2536679889" sldId="371"/>
            <ac:spMk id="2" creationId="{27161D2F-CAA4-7D20-0E16-8E82900268C3}"/>
          </ac:spMkLst>
        </pc:spChg>
        <pc:spChg chg="mod">
          <ac:chgData name="Noémie Spiller" userId="e4bebb1e-116a-4f15-b3ae-274db878ded7" providerId="ADAL" clId="{ACBC70BE-A202-40CF-A5FF-2EE0176BA407}" dt="2023-08-30T12:02:03.713" v="11"/>
          <ac:spMkLst>
            <pc:docMk/>
            <pc:sldMk cId="2536679889" sldId="371"/>
            <ac:spMk id="3" creationId="{7A7C4617-A437-06BA-BDE7-35084C2B9C1E}"/>
          </ac:spMkLst>
        </pc:spChg>
        <pc:spChg chg="mod">
          <ac:chgData name="Noémie Spiller" userId="e4bebb1e-116a-4f15-b3ae-274db878ded7" providerId="ADAL" clId="{ACBC70BE-A202-40CF-A5FF-2EE0176BA407}" dt="2023-08-30T12:02:03.713" v="11"/>
          <ac:spMkLst>
            <pc:docMk/>
            <pc:sldMk cId="2536679889" sldId="371"/>
            <ac:spMk id="4" creationId="{41A2E00E-F78D-6E50-F88D-C84192B4D3AF}"/>
          </ac:spMkLst>
        </pc:spChg>
      </pc:sldChg>
      <pc:sldMasterChg chg="modSldLayout">
        <pc:chgData name="Noémie Spiller" userId="e4bebb1e-116a-4f15-b3ae-274db878ded7" providerId="ADAL" clId="{ACBC70BE-A202-40CF-A5FF-2EE0176BA407}" dt="2023-08-30T12:01:59.873" v="0"/>
        <pc:sldMasterMkLst>
          <pc:docMk/>
          <pc:sldMasterMk cId="391508935" sldId="2147483675"/>
        </pc:sldMasterMkLst>
        <pc:sldLayoutChg chg="delSp">
          <pc:chgData name="Noémie Spiller" userId="e4bebb1e-116a-4f15-b3ae-274db878ded7" providerId="ADAL" clId="{ACBC70BE-A202-40CF-A5FF-2EE0176BA407}" dt="2023-08-30T12:01:59.873" v="0"/>
          <pc:sldLayoutMkLst>
            <pc:docMk/>
            <pc:sldMasterMk cId="391508935" sldId="2147483675"/>
            <pc:sldLayoutMk cId="3352248256" sldId="2147483695"/>
          </pc:sldLayoutMkLst>
          <pc:grpChg chg="del">
            <ac:chgData name="Noémie Spiller" userId="e4bebb1e-116a-4f15-b3ae-274db878ded7" providerId="ADAL" clId="{ACBC70BE-A202-40CF-A5FF-2EE0176BA407}" dt="2023-08-30T12:01:59.873" v="0"/>
            <ac:grpSpMkLst>
              <pc:docMk/>
              <pc:sldMasterMk cId="391508935" sldId="2147483675"/>
              <pc:sldLayoutMk cId="3352248256" sldId="2147483695"/>
              <ac:grpSpMk id="27" creationId="{00000000-0000-0000-0000-000000000000}"/>
            </ac:grpSpMkLst>
          </pc:grpChg>
          <pc:picChg chg="del">
            <ac:chgData name="Noémie Spiller" userId="e4bebb1e-116a-4f15-b3ae-274db878ded7" providerId="ADAL" clId="{ACBC70BE-A202-40CF-A5FF-2EE0176BA407}" dt="2023-08-30T12:01:59.873" v="0"/>
            <ac:picMkLst>
              <pc:docMk/>
              <pc:sldMasterMk cId="391508935" sldId="2147483675"/>
              <pc:sldLayoutMk cId="3352248256" sldId="2147483695"/>
              <ac:picMk id="17" creationId="{0D523BEA-89A6-4B17-B26B-DE39D28062D5}"/>
            </ac:picMkLst>
          </pc:picChg>
        </pc:sldLayoutChg>
        <pc:sldLayoutChg chg="delSp">
          <pc:chgData name="Noémie Spiller" userId="e4bebb1e-116a-4f15-b3ae-274db878ded7" providerId="ADAL" clId="{ACBC70BE-A202-40CF-A5FF-2EE0176BA407}" dt="2023-08-30T12:01:59.873" v="0"/>
          <pc:sldLayoutMkLst>
            <pc:docMk/>
            <pc:sldMasterMk cId="391508935" sldId="2147483675"/>
            <pc:sldLayoutMk cId="1449542364" sldId="2147483702"/>
          </pc:sldLayoutMkLst>
          <pc:picChg chg="del">
            <ac:chgData name="Noémie Spiller" userId="e4bebb1e-116a-4f15-b3ae-274db878ded7" providerId="ADAL" clId="{ACBC70BE-A202-40CF-A5FF-2EE0176BA407}" dt="2023-08-30T12:01:59.873" v="0"/>
            <ac:picMkLst>
              <pc:docMk/>
              <pc:sldMasterMk cId="391508935" sldId="2147483675"/>
              <pc:sldLayoutMk cId="1449542364" sldId="2147483702"/>
              <ac:picMk id="7" creationId="{00000000-0000-0000-0000-000000000000}"/>
            </ac:picMkLst>
          </pc:picChg>
        </pc:sldLayoutChg>
      </pc:sldMasterChg>
      <pc:sldMasterChg chg="modSp mod modSldLayout">
        <pc:chgData name="Noémie Spiller" userId="e4bebb1e-116a-4f15-b3ae-274db878ded7" providerId="ADAL" clId="{ACBC70BE-A202-40CF-A5FF-2EE0176BA407}" dt="2023-08-30T12:05:10.674" v="104"/>
        <pc:sldMasterMkLst>
          <pc:docMk/>
          <pc:sldMasterMk cId="347641393" sldId="2147483678"/>
        </pc:sldMasterMkLst>
        <pc:spChg chg="mod">
          <ac:chgData name="Noémie Spiller" userId="e4bebb1e-116a-4f15-b3ae-274db878ded7" providerId="ADAL" clId="{ACBC70BE-A202-40CF-A5FF-2EE0176BA407}" dt="2023-08-30T12:04:03.003" v="55" actId="20577"/>
          <ac:spMkLst>
            <pc:docMk/>
            <pc:sldMasterMk cId="347641393" sldId="2147483678"/>
            <ac:spMk id="5" creationId="{00000000-0000-0000-0000-000000000000}"/>
          </ac:spMkLst>
        </pc:spChg>
        <pc:sldLayoutChg chg="delSp mod">
          <pc:chgData name="Noémie Spiller" userId="e4bebb1e-116a-4f15-b3ae-274db878ded7" providerId="ADAL" clId="{ACBC70BE-A202-40CF-A5FF-2EE0176BA407}" dt="2023-08-30T12:02:48.370" v="23" actId="478"/>
          <pc:sldLayoutMkLst>
            <pc:docMk/>
            <pc:sldMasterMk cId="347641393" sldId="2147483678"/>
            <pc:sldLayoutMk cId="3462981080" sldId="2147483679"/>
          </pc:sldLayoutMkLst>
          <pc:spChg chg="del">
            <ac:chgData name="Noémie Spiller" userId="e4bebb1e-116a-4f15-b3ae-274db878ded7" providerId="ADAL" clId="{ACBC70BE-A202-40CF-A5FF-2EE0176BA407}" dt="2023-08-30T12:02:48.370" v="23" actId="478"/>
            <ac:spMkLst>
              <pc:docMk/>
              <pc:sldMasterMk cId="347641393" sldId="2147483678"/>
              <pc:sldLayoutMk cId="3462981080" sldId="2147483679"/>
              <ac:spMk id="23" creationId="{6354D33E-28C2-47F2-851F-773C0FE0AB9E}"/>
            </ac:spMkLst>
          </pc:spChg>
        </pc:sldLayoutChg>
        <pc:sldLayoutChg chg="delSp mod">
          <pc:chgData name="Noémie Spiller" userId="e4bebb1e-116a-4f15-b3ae-274db878ded7" providerId="ADAL" clId="{ACBC70BE-A202-40CF-A5FF-2EE0176BA407}" dt="2023-08-30T12:02:40.804" v="22" actId="478"/>
          <pc:sldLayoutMkLst>
            <pc:docMk/>
            <pc:sldMasterMk cId="347641393" sldId="2147483678"/>
            <pc:sldLayoutMk cId="573835482" sldId="2147483680"/>
          </pc:sldLayoutMkLst>
          <pc:spChg chg="del">
            <ac:chgData name="Noémie Spiller" userId="e4bebb1e-116a-4f15-b3ae-274db878ded7" providerId="ADAL" clId="{ACBC70BE-A202-40CF-A5FF-2EE0176BA407}" dt="2023-08-30T12:02:40.804" v="22" actId="478"/>
            <ac:spMkLst>
              <pc:docMk/>
              <pc:sldMasterMk cId="347641393" sldId="2147483678"/>
              <pc:sldLayoutMk cId="573835482" sldId="2147483680"/>
              <ac:spMk id="5" creationId="{00000000-0000-0000-0000-000000000000}"/>
            </ac:spMkLst>
          </pc:spChg>
        </pc:sldLayoutChg>
        <pc:sldLayoutChg chg="delSp mod">
          <pc:chgData name="Noémie Spiller" userId="e4bebb1e-116a-4f15-b3ae-274db878ded7" providerId="ADAL" clId="{ACBC70BE-A202-40CF-A5FF-2EE0176BA407}" dt="2023-08-30T12:02:53.258" v="24" actId="478"/>
          <pc:sldLayoutMkLst>
            <pc:docMk/>
            <pc:sldMasterMk cId="347641393" sldId="2147483678"/>
            <pc:sldLayoutMk cId="4243542868" sldId="2147483681"/>
          </pc:sldLayoutMkLst>
          <pc:spChg chg="del">
            <ac:chgData name="Noémie Spiller" userId="e4bebb1e-116a-4f15-b3ae-274db878ded7" providerId="ADAL" clId="{ACBC70BE-A202-40CF-A5FF-2EE0176BA407}" dt="2023-08-30T12:02:53.258" v="24" actId="478"/>
            <ac:spMkLst>
              <pc:docMk/>
              <pc:sldMasterMk cId="347641393" sldId="2147483678"/>
              <pc:sldLayoutMk cId="4243542868" sldId="2147483681"/>
              <ac:spMk id="5" creationId="{00000000-0000-0000-0000-000000000000}"/>
            </ac:spMkLst>
          </pc:spChg>
        </pc:sldLayoutChg>
        <pc:sldLayoutChg chg="delSp mod">
          <pc:chgData name="Noémie Spiller" userId="e4bebb1e-116a-4f15-b3ae-274db878ded7" providerId="ADAL" clId="{ACBC70BE-A202-40CF-A5FF-2EE0176BA407}" dt="2023-08-30T12:04:17.481" v="56" actId="478"/>
          <pc:sldLayoutMkLst>
            <pc:docMk/>
            <pc:sldMasterMk cId="347641393" sldId="2147483678"/>
            <pc:sldLayoutMk cId="746149879" sldId="2147483682"/>
          </pc:sldLayoutMkLst>
          <pc:spChg chg="del">
            <ac:chgData name="Noémie Spiller" userId="e4bebb1e-116a-4f15-b3ae-274db878ded7" providerId="ADAL" clId="{ACBC70BE-A202-40CF-A5FF-2EE0176BA407}" dt="2023-08-30T12:04:17.481" v="56" actId="478"/>
            <ac:spMkLst>
              <pc:docMk/>
              <pc:sldMasterMk cId="347641393" sldId="2147483678"/>
              <pc:sldLayoutMk cId="746149879" sldId="2147483682"/>
              <ac:spMk id="5" creationId="{00000000-0000-0000-0000-000000000000}"/>
            </ac:spMkLst>
          </pc:spChg>
        </pc:sldLayoutChg>
        <pc:sldLayoutChg chg="modSp mod">
          <pc:chgData name="Noémie Spiller" userId="e4bebb1e-116a-4f15-b3ae-274db878ded7" providerId="ADAL" clId="{ACBC70BE-A202-40CF-A5FF-2EE0176BA407}" dt="2023-08-30T12:04:33.277" v="87" actId="20577"/>
          <pc:sldLayoutMkLst>
            <pc:docMk/>
            <pc:sldMasterMk cId="347641393" sldId="2147483678"/>
            <pc:sldLayoutMk cId="3810950308" sldId="2147483684"/>
          </pc:sldLayoutMkLst>
          <pc:spChg chg="mod">
            <ac:chgData name="Noémie Spiller" userId="e4bebb1e-116a-4f15-b3ae-274db878ded7" providerId="ADAL" clId="{ACBC70BE-A202-40CF-A5FF-2EE0176BA407}" dt="2023-08-30T12:04:33.277" v="87" actId="20577"/>
            <ac:spMkLst>
              <pc:docMk/>
              <pc:sldMasterMk cId="347641393" sldId="2147483678"/>
              <pc:sldLayoutMk cId="3810950308" sldId="2147483684"/>
              <ac:spMk id="8" creationId="{00000000-0000-0000-0000-000000000000}"/>
            </ac:spMkLst>
          </pc:spChg>
        </pc:sldLayoutChg>
        <pc:sldLayoutChg chg="modSp mod">
          <pc:chgData name="Noémie Spiller" userId="e4bebb1e-116a-4f15-b3ae-274db878ded7" providerId="ADAL" clId="{ACBC70BE-A202-40CF-A5FF-2EE0176BA407}" dt="2023-08-30T12:04:48.921" v="98"/>
          <pc:sldLayoutMkLst>
            <pc:docMk/>
            <pc:sldMasterMk cId="347641393" sldId="2147483678"/>
            <pc:sldLayoutMk cId="2627236015" sldId="2147483685"/>
          </pc:sldLayoutMkLst>
          <pc:spChg chg="mod">
            <ac:chgData name="Noémie Spiller" userId="e4bebb1e-116a-4f15-b3ae-274db878ded7" providerId="ADAL" clId="{ACBC70BE-A202-40CF-A5FF-2EE0176BA407}" dt="2023-08-30T12:04:48.921" v="98"/>
            <ac:spMkLst>
              <pc:docMk/>
              <pc:sldMasterMk cId="347641393" sldId="2147483678"/>
              <pc:sldLayoutMk cId="2627236015" sldId="2147483685"/>
              <ac:spMk id="8" creationId="{00000000-0000-0000-0000-000000000000}"/>
            </ac:spMkLst>
          </pc:spChg>
        </pc:sldLayoutChg>
        <pc:sldLayoutChg chg="modSp mod">
          <pc:chgData name="Noémie Spiller" userId="e4bebb1e-116a-4f15-b3ae-274db878ded7" providerId="ADAL" clId="{ACBC70BE-A202-40CF-A5FF-2EE0176BA407}" dt="2023-08-30T12:04:52.008" v="99"/>
          <pc:sldLayoutMkLst>
            <pc:docMk/>
            <pc:sldMasterMk cId="347641393" sldId="2147483678"/>
            <pc:sldLayoutMk cId="3077598669" sldId="2147483686"/>
          </pc:sldLayoutMkLst>
          <pc:spChg chg="mod">
            <ac:chgData name="Noémie Spiller" userId="e4bebb1e-116a-4f15-b3ae-274db878ded7" providerId="ADAL" clId="{ACBC70BE-A202-40CF-A5FF-2EE0176BA407}" dt="2023-08-30T12:04:52.008" v="99"/>
            <ac:spMkLst>
              <pc:docMk/>
              <pc:sldMasterMk cId="347641393" sldId="2147483678"/>
              <pc:sldLayoutMk cId="3077598669" sldId="2147483686"/>
              <ac:spMk id="8" creationId="{00000000-0000-0000-0000-000000000000}"/>
            </ac:spMkLst>
          </pc:spChg>
        </pc:sldLayoutChg>
        <pc:sldLayoutChg chg="modSp mod">
          <pc:chgData name="Noémie Spiller" userId="e4bebb1e-116a-4f15-b3ae-274db878ded7" providerId="ADAL" clId="{ACBC70BE-A202-40CF-A5FF-2EE0176BA407}" dt="2023-08-30T12:04:55.393" v="100"/>
          <pc:sldLayoutMkLst>
            <pc:docMk/>
            <pc:sldMasterMk cId="347641393" sldId="2147483678"/>
            <pc:sldLayoutMk cId="3170483226" sldId="2147483687"/>
          </pc:sldLayoutMkLst>
          <pc:spChg chg="mod">
            <ac:chgData name="Noémie Spiller" userId="e4bebb1e-116a-4f15-b3ae-274db878ded7" providerId="ADAL" clId="{ACBC70BE-A202-40CF-A5FF-2EE0176BA407}" dt="2023-08-30T12:04:55.393" v="100"/>
            <ac:spMkLst>
              <pc:docMk/>
              <pc:sldMasterMk cId="347641393" sldId="2147483678"/>
              <pc:sldLayoutMk cId="3170483226" sldId="2147483687"/>
              <ac:spMk id="8" creationId="{00000000-0000-0000-0000-000000000000}"/>
            </ac:spMkLst>
          </pc:spChg>
        </pc:sldLayoutChg>
        <pc:sldLayoutChg chg="modSp mod">
          <pc:chgData name="Noémie Spiller" userId="e4bebb1e-116a-4f15-b3ae-274db878ded7" providerId="ADAL" clId="{ACBC70BE-A202-40CF-A5FF-2EE0176BA407}" dt="2023-08-30T12:04:58.535" v="101"/>
          <pc:sldLayoutMkLst>
            <pc:docMk/>
            <pc:sldMasterMk cId="347641393" sldId="2147483678"/>
            <pc:sldLayoutMk cId="1133679053" sldId="2147483688"/>
          </pc:sldLayoutMkLst>
          <pc:spChg chg="mod">
            <ac:chgData name="Noémie Spiller" userId="e4bebb1e-116a-4f15-b3ae-274db878ded7" providerId="ADAL" clId="{ACBC70BE-A202-40CF-A5FF-2EE0176BA407}" dt="2023-08-30T12:04:58.535" v="101"/>
            <ac:spMkLst>
              <pc:docMk/>
              <pc:sldMasterMk cId="347641393" sldId="2147483678"/>
              <pc:sldLayoutMk cId="1133679053" sldId="2147483688"/>
              <ac:spMk id="8" creationId="{00000000-0000-0000-0000-000000000000}"/>
            </ac:spMkLst>
          </pc:spChg>
        </pc:sldLayoutChg>
        <pc:sldLayoutChg chg="modSp mod">
          <pc:chgData name="Noémie Spiller" userId="e4bebb1e-116a-4f15-b3ae-274db878ded7" providerId="ADAL" clId="{ACBC70BE-A202-40CF-A5FF-2EE0176BA407}" dt="2023-08-30T12:05:02.837" v="102"/>
          <pc:sldLayoutMkLst>
            <pc:docMk/>
            <pc:sldMasterMk cId="347641393" sldId="2147483678"/>
            <pc:sldLayoutMk cId="3818603656" sldId="2147483689"/>
          </pc:sldLayoutMkLst>
          <pc:spChg chg="mod">
            <ac:chgData name="Noémie Spiller" userId="e4bebb1e-116a-4f15-b3ae-274db878ded7" providerId="ADAL" clId="{ACBC70BE-A202-40CF-A5FF-2EE0176BA407}" dt="2023-08-30T12:05:02.837" v="102"/>
            <ac:spMkLst>
              <pc:docMk/>
              <pc:sldMasterMk cId="347641393" sldId="2147483678"/>
              <pc:sldLayoutMk cId="3818603656" sldId="2147483689"/>
              <ac:spMk id="8" creationId="{00000000-0000-0000-0000-000000000000}"/>
            </ac:spMkLst>
          </pc:spChg>
        </pc:sldLayoutChg>
        <pc:sldLayoutChg chg="modSp mod">
          <pc:chgData name="Noémie Spiller" userId="e4bebb1e-116a-4f15-b3ae-274db878ded7" providerId="ADAL" clId="{ACBC70BE-A202-40CF-A5FF-2EE0176BA407}" dt="2023-08-30T12:05:07.175" v="103"/>
          <pc:sldLayoutMkLst>
            <pc:docMk/>
            <pc:sldMasterMk cId="347641393" sldId="2147483678"/>
            <pc:sldLayoutMk cId="1680103021" sldId="2147483690"/>
          </pc:sldLayoutMkLst>
          <pc:spChg chg="mod">
            <ac:chgData name="Noémie Spiller" userId="e4bebb1e-116a-4f15-b3ae-274db878ded7" providerId="ADAL" clId="{ACBC70BE-A202-40CF-A5FF-2EE0176BA407}" dt="2023-08-30T12:05:07.175" v="103"/>
            <ac:spMkLst>
              <pc:docMk/>
              <pc:sldMasterMk cId="347641393" sldId="2147483678"/>
              <pc:sldLayoutMk cId="1680103021" sldId="2147483690"/>
              <ac:spMk id="7" creationId="{5FA9BD1D-40AC-4766-9D87-7CD9F9338F55}"/>
            </ac:spMkLst>
          </pc:spChg>
        </pc:sldLayoutChg>
        <pc:sldLayoutChg chg="modSp mod">
          <pc:chgData name="Noémie Spiller" userId="e4bebb1e-116a-4f15-b3ae-274db878ded7" providerId="ADAL" clId="{ACBC70BE-A202-40CF-A5FF-2EE0176BA407}" dt="2023-08-30T12:05:10.674" v="104"/>
          <pc:sldLayoutMkLst>
            <pc:docMk/>
            <pc:sldMasterMk cId="347641393" sldId="2147483678"/>
            <pc:sldLayoutMk cId="1842376764" sldId="2147483691"/>
          </pc:sldLayoutMkLst>
          <pc:spChg chg="mod">
            <ac:chgData name="Noémie Spiller" userId="e4bebb1e-116a-4f15-b3ae-274db878ded7" providerId="ADAL" clId="{ACBC70BE-A202-40CF-A5FF-2EE0176BA407}" dt="2023-08-30T12:05:10.674" v="104"/>
            <ac:spMkLst>
              <pc:docMk/>
              <pc:sldMasterMk cId="347641393" sldId="2147483678"/>
              <pc:sldLayoutMk cId="1842376764" sldId="2147483691"/>
              <ac:spMk id="8" creationId="{00000000-0000-0000-0000-000000000000}"/>
            </ac:spMkLst>
          </pc:spChg>
        </pc:sldLayoutChg>
      </pc:sldMasterChg>
    </pc:docChg>
  </pc:docChgLst>
  <pc:docChgLst>
    <pc:chgData name="Noémie Spiller" userId="S::nspiller@stud.hs-heilbronn.de::e4bebb1e-116a-4f15-b3ae-274db878ded7" providerId="AD" clId="Web-{2231098F-5433-04E5-57F5-9A3598561803}"/>
    <pc:docChg chg="modSld">
      <pc:chgData name="Noémie Spiller" userId="S::nspiller@stud.hs-heilbronn.de::e4bebb1e-116a-4f15-b3ae-274db878ded7" providerId="AD" clId="Web-{2231098F-5433-04E5-57F5-9A3598561803}" dt="2023-08-30T12:11:32.873" v="0" actId="1076"/>
      <pc:docMkLst>
        <pc:docMk/>
      </pc:docMkLst>
      <pc:sldChg chg="modSp">
        <pc:chgData name="Noémie Spiller" userId="S::nspiller@stud.hs-heilbronn.de::e4bebb1e-116a-4f15-b3ae-274db878ded7" providerId="AD" clId="Web-{2231098F-5433-04E5-57F5-9A3598561803}" dt="2023-08-30T12:11:32.873" v="0" actId="1076"/>
        <pc:sldMkLst>
          <pc:docMk/>
          <pc:sldMk cId="3227529080" sldId="351"/>
        </pc:sldMkLst>
        <pc:picChg chg="mod">
          <ac:chgData name="Noémie Spiller" userId="S::nspiller@stud.hs-heilbronn.de::e4bebb1e-116a-4f15-b3ae-274db878ded7" providerId="AD" clId="Web-{2231098F-5433-04E5-57F5-9A3598561803}" dt="2023-08-30T12:11:32.873" v="0" actId="1076"/>
          <ac:picMkLst>
            <pc:docMk/>
            <pc:sldMk cId="3227529080" sldId="351"/>
            <ac:picMk id="9" creationId="{8C85FD96-CC01-5668-CF1A-34ED531DBB59}"/>
          </ac:picMkLst>
        </pc:picChg>
      </pc:sldChg>
    </pc:docChg>
  </pc:docChgLst>
  <pc:docChgLst>
    <pc:chgData name="Noémie Spiller" userId="e4bebb1e-116a-4f15-b3ae-274db878ded7" providerId="ADAL" clId="{D36FFFDD-6DEC-47CC-BAB1-B73142DE9E4F}"/>
    <pc:docChg chg="undo redo custSel addSld delSld modSld sldOrd">
      <pc:chgData name="Noémie Spiller" userId="e4bebb1e-116a-4f15-b3ae-274db878ded7" providerId="ADAL" clId="{D36FFFDD-6DEC-47CC-BAB1-B73142DE9E4F}" dt="2023-07-13T10:04:04.337" v="3677" actId="2696"/>
      <pc:docMkLst>
        <pc:docMk/>
      </pc:docMkLst>
      <pc:sldChg chg="modNotesTx">
        <pc:chgData name="Noémie Spiller" userId="e4bebb1e-116a-4f15-b3ae-274db878ded7" providerId="ADAL" clId="{D36FFFDD-6DEC-47CC-BAB1-B73142DE9E4F}" dt="2023-07-12T14:17:55.629" v="68" actId="20577"/>
        <pc:sldMkLst>
          <pc:docMk/>
          <pc:sldMk cId="1679769906" sldId="318"/>
        </pc:sldMkLst>
      </pc:sldChg>
      <pc:sldChg chg="modSp mod ord modNotesTx">
        <pc:chgData name="Noémie Spiller" userId="e4bebb1e-116a-4f15-b3ae-274db878ded7" providerId="ADAL" clId="{D36FFFDD-6DEC-47CC-BAB1-B73142DE9E4F}" dt="2023-07-12T18:43:10.845" v="2093"/>
        <pc:sldMkLst>
          <pc:docMk/>
          <pc:sldMk cId="4179259077" sldId="340"/>
        </pc:sldMkLst>
        <pc:spChg chg="mod">
          <ac:chgData name="Noémie Spiller" userId="e4bebb1e-116a-4f15-b3ae-274db878ded7" providerId="ADAL" clId="{D36FFFDD-6DEC-47CC-BAB1-B73142DE9E4F}" dt="2023-07-12T18:32:50.890" v="1837"/>
          <ac:spMkLst>
            <pc:docMk/>
            <pc:sldMk cId="4179259077" sldId="340"/>
            <ac:spMk id="4" creationId="{3C8B132F-D6E4-54F1-EC01-69DB780F9124}"/>
          </ac:spMkLst>
        </pc:spChg>
      </pc:sldChg>
      <pc:sldChg chg="ord">
        <pc:chgData name="Noémie Spiller" userId="e4bebb1e-116a-4f15-b3ae-274db878ded7" providerId="ADAL" clId="{D36FFFDD-6DEC-47CC-BAB1-B73142DE9E4F}" dt="2023-07-12T18:43:23.975" v="2095"/>
        <pc:sldMkLst>
          <pc:docMk/>
          <pc:sldMk cId="1160953291" sldId="342"/>
        </pc:sldMkLst>
      </pc:sldChg>
      <pc:sldChg chg="modNotesTx">
        <pc:chgData name="Noémie Spiller" userId="e4bebb1e-116a-4f15-b3ae-274db878ded7" providerId="ADAL" clId="{D36FFFDD-6DEC-47CC-BAB1-B73142DE9E4F}" dt="2023-07-12T14:16:54.778" v="36" actId="20577"/>
        <pc:sldMkLst>
          <pc:docMk/>
          <pc:sldMk cId="853451644" sldId="345"/>
        </pc:sldMkLst>
      </pc:sldChg>
      <pc:sldChg chg="modSp mod ord modNotesTx">
        <pc:chgData name="Noémie Spiller" userId="e4bebb1e-116a-4f15-b3ae-274db878ded7" providerId="ADAL" clId="{D36FFFDD-6DEC-47CC-BAB1-B73142DE9E4F}" dt="2023-07-12T18:59:18.088" v="2599" actId="20577"/>
        <pc:sldMkLst>
          <pc:docMk/>
          <pc:sldMk cId="3942911074" sldId="346"/>
        </pc:sldMkLst>
        <pc:spChg chg="mod">
          <ac:chgData name="Noémie Spiller" userId="e4bebb1e-116a-4f15-b3ae-274db878ded7" providerId="ADAL" clId="{D36FFFDD-6DEC-47CC-BAB1-B73142DE9E4F}" dt="2023-07-12T18:22:27.643" v="1708" actId="20577"/>
          <ac:spMkLst>
            <pc:docMk/>
            <pc:sldMk cId="3942911074" sldId="346"/>
            <ac:spMk id="4" creationId="{295BA30D-9761-53E3-1711-73E7EA2F9F04}"/>
          </ac:spMkLst>
        </pc:spChg>
      </pc:sldChg>
      <pc:sldChg chg="modSp mod ord modNotesTx">
        <pc:chgData name="Noémie Spiller" userId="e4bebb1e-116a-4f15-b3ae-274db878ded7" providerId="ADAL" clId="{D36FFFDD-6DEC-47CC-BAB1-B73142DE9E4F}" dt="2023-07-12T18:58:38.185" v="2531" actId="20577"/>
        <pc:sldMkLst>
          <pc:docMk/>
          <pc:sldMk cId="1265294367" sldId="354"/>
        </pc:sldMkLst>
        <pc:spChg chg="mod">
          <ac:chgData name="Noémie Spiller" userId="e4bebb1e-116a-4f15-b3ae-274db878ded7" providerId="ADAL" clId="{D36FFFDD-6DEC-47CC-BAB1-B73142DE9E4F}" dt="2023-07-12T18:21:59.612" v="1685"/>
          <ac:spMkLst>
            <pc:docMk/>
            <pc:sldMk cId="1265294367" sldId="354"/>
            <ac:spMk id="4" creationId="{F012EDB5-6611-0434-0C85-DDFC499C665E}"/>
          </ac:spMkLst>
        </pc:spChg>
      </pc:sldChg>
      <pc:sldChg chg="modSp new del mod">
        <pc:chgData name="Noémie Spiller" userId="e4bebb1e-116a-4f15-b3ae-274db878ded7" providerId="ADAL" clId="{D36FFFDD-6DEC-47CC-BAB1-B73142DE9E4F}" dt="2023-07-12T15:30:30.294" v="299" actId="47"/>
        <pc:sldMkLst>
          <pc:docMk/>
          <pc:sldMk cId="1404412303" sldId="355"/>
        </pc:sldMkLst>
        <pc:spChg chg="mod">
          <ac:chgData name="Noémie Spiller" userId="e4bebb1e-116a-4f15-b3ae-274db878ded7" providerId="ADAL" clId="{D36FFFDD-6DEC-47CC-BAB1-B73142DE9E4F}" dt="2023-07-12T14:16:34.595" v="28" actId="20577"/>
          <ac:spMkLst>
            <pc:docMk/>
            <pc:sldMk cId="1404412303" sldId="355"/>
            <ac:spMk id="4" creationId="{9EAB0FEB-60C9-ECEC-2F76-6FA78E6B5FCD}"/>
          </ac:spMkLst>
        </pc:spChg>
        <pc:spChg chg="mod">
          <ac:chgData name="Noémie Spiller" userId="e4bebb1e-116a-4f15-b3ae-274db878ded7" providerId="ADAL" clId="{D36FFFDD-6DEC-47CC-BAB1-B73142DE9E4F}" dt="2023-07-12T14:24:28.170" v="263" actId="20577"/>
          <ac:spMkLst>
            <pc:docMk/>
            <pc:sldMk cId="1404412303" sldId="355"/>
            <ac:spMk id="5" creationId="{DB8EFF2F-800E-0742-45EF-84D7D42115F7}"/>
          </ac:spMkLst>
        </pc:spChg>
      </pc:sldChg>
      <pc:sldChg chg="modSp new mod">
        <pc:chgData name="Noémie Spiller" userId="e4bebb1e-116a-4f15-b3ae-274db878ded7" providerId="ADAL" clId="{D36FFFDD-6DEC-47CC-BAB1-B73142DE9E4F}" dt="2023-07-12T14:18:09.753" v="99" actId="20577"/>
        <pc:sldMkLst>
          <pc:docMk/>
          <pc:sldMk cId="535043819" sldId="356"/>
        </pc:sldMkLst>
        <pc:spChg chg="mod">
          <ac:chgData name="Noémie Spiller" userId="e4bebb1e-116a-4f15-b3ae-274db878ded7" providerId="ADAL" clId="{D36FFFDD-6DEC-47CC-BAB1-B73142DE9E4F}" dt="2023-07-12T14:18:07.290" v="95" actId="20577"/>
          <ac:spMkLst>
            <pc:docMk/>
            <pc:sldMk cId="535043819" sldId="356"/>
            <ac:spMk id="4" creationId="{6B2CF665-AF1C-77E3-EAD0-F4BA019A8BA8}"/>
          </ac:spMkLst>
        </pc:spChg>
        <pc:spChg chg="mod">
          <ac:chgData name="Noémie Spiller" userId="e4bebb1e-116a-4f15-b3ae-274db878ded7" providerId="ADAL" clId="{D36FFFDD-6DEC-47CC-BAB1-B73142DE9E4F}" dt="2023-07-12T14:18:09.753" v="99" actId="20577"/>
          <ac:spMkLst>
            <pc:docMk/>
            <pc:sldMk cId="535043819" sldId="356"/>
            <ac:spMk id="5" creationId="{867ACC5D-5248-78A5-D32F-68D9A8EB59FE}"/>
          </ac:spMkLst>
        </pc:spChg>
      </pc:sldChg>
      <pc:sldChg chg="addSp delSp modSp new mod ord modAnim modNotesTx">
        <pc:chgData name="Noémie Spiller" userId="e4bebb1e-116a-4f15-b3ae-274db878ded7" providerId="ADAL" clId="{D36FFFDD-6DEC-47CC-BAB1-B73142DE9E4F}" dt="2023-07-12T18:17:30.673" v="1409" actId="20577"/>
        <pc:sldMkLst>
          <pc:docMk/>
          <pc:sldMk cId="3772449612" sldId="357"/>
        </pc:sldMkLst>
        <pc:spChg chg="mod">
          <ac:chgData name="Noémie Spiller" userId="e4bebb1e-116a-4f15-b3ae-274db878ded7" providerId="ADAL" clId="{D36FFFDD-6DEC-47CC-BAB1-B73142DE9E4F}" dt="2023-07-12T18:17:30.673" v="1409" actId="20577"/>
          <ac:spMkLst>
            <pc:docMk/>
            <pc:sldMk cId="3772449612" sldId="357"/>
            <ac:spMk id="4" creationId="{3D231123-C92A-6EEE-2324-510C9D856EF6}"/>
          </ac:spMkLst>
        </pc:spChg>
        <pc:spChg chg="del mod">
          <ac:chgData name="Noémie Spiller" userId="e4bebb1e-116a-4f15-b3ae-274db878ded7" providerId="ADAL" clId="{D36FFFDD-6DEC-47CC-BAB1-B73142DE9E4F}" dt="2023-07-12T17:43:11.296" v="420"/>
          <ac:spMkLst>
            <pc:docMk/>
            <pc:sldMk cId="3772449612" sldId="357"/>
            <ac:spMk id="5" creationId="{863ECCB2-BA6F-E393-0C84-628A75B56F00}"/>
          </ac:spMkLst>
        </pc:spChg>
        <pc:picChg chg="add mod">
          <ac:chgData name="Noémie Spiller" userId="e4bebb1e-116a-4f15-b3ae-274db878ded7" providerId="ADAL" clId="{D36FFFDD-6DEC-47CC-BAB1-B73142DE9E4F}" dt="2023-07-12T17:43:11.296" v="420"/>
          <ac:picMkLst>
            <pc:docMk/>
            <pc:sldMk cId="3772449612" sldId="357"/>
            <ac:picMk id="6" creationId="{056AB224-7C6D-ED93-B4AC-DFF03C845E41}"/>
          </ac:picMkLst>
        </pc:picChg>
      </pc:sldChg>
      <pc:sldChg chg="addSp delSp modSp new mod ord modAnim modNotesTx">
        <pc:chgData name="Noémie Spiller" userId="e4bebb1e-116a-4f15-b3ae-274db878ded7" providerId="ADAL" clId="{D36FFFDD-6DEC-47CC-BAB1-B73142DE9E4F}" dt="2023-07-12T18:32:38.384" v="1836" actId="20577"/>
        <pc:sldMkLst>
          <pc:docMk/>
          <pc:sldMk cId="1078947628" sldId="358"/>
        </pc:sldMkLst>
        <pc:spChg chg="mod">
          <ac:chgData name="Noémie Spiller" userId="e4bebb1e-116a-4f15-b3ae-274db878ded7" providerId="ADAL" clId="{D36FFFDD-6DEC-47CC-BAB1-B73142DE9E4F}" dt="2023-07-12T18:32:38.384" v="1836" actId="20577"/>
          <ac:spMkLst>
            <pc:docMk/>
            <pc:sldMk cId="1078947628" sldId="358"/>
            <ac:spMk id="4" creationId="{F6719416-C3C1-F0E5-924B-FE94F18B41C0}"/>
          </ac:spMkLst>
        </pc:spChg>
        <pc:spChg chg="del mod">
          <ac:chgData name="Noémie Spiller" userId="e4bebb1e-116a-4f15-b3ae-274db878ded7" providerId="ADAL" clId="{D36FFFDD-6DEC-47CC-BAB1-B73142DE9E4F}" dt="2023-07-12T18:31:50.685" v="1760"/>
          <ac:spMkLst>
            <pc:docMk/>
            <pc:sldMk cId="1078947628" sldId="358"/>
            <ac:spMk id="5" creationId="{65BD2594-6A56-D54A-2D1F-3AB51F9F80CB}"/>
          </ac:spMkLst>
        </pc:spChg>
        <pc:picChg chg="add mod">
          <ac:chgData name="Noémie Spiller" userId="e4bebb1e-116a-4f15-b3ae-274db878ded7" providerId="ADAL" clId="{D36FFFDD-6DEC-47CC-BAB1-B73142DE9E4F}" dt="2023-07-12T18:31:50.685" v="1760"/>
          <ac:picMkLst>
            <pc:docMk/>
            <pc:sldMk cId="1078947628" sldId="358"/>
            <ac:picMk id="6" creationId="{3E97190F-12BD-CFB4-787F-DD7357F2B386}"/>
          </ac:picMkLst>
        </pc:picChg>
      </pc:sldChg>
      <pc:sldChg chg="modSp new del mod modNotesTx">
        <pc:chgData name="Noémie Spiller" userId="e4bebb1e-116a-4f15-b3ae-274db878ded7" providerId="ADAL" clId="{D36FFFDD-6DEC-47CC-BAB1-B73142DE9E4F}" dt="2023-07-13T10:04:04.337" v="3677" actId="2696"/>
        <pc:sldMkLst>
          <pc:docMk/>
          <pc:sldMk cId="278838638" sldId="359"/>
        </pc:sldMkLst>
        <pc:spChg chg="mod">
          <ac:chgData name="Noémie Spiller" userId="e4bebb1e-116a-4f15-b3ae-274db878ded7" providerId="ADAL" clId="{D36FFFDD-6DEC-47CC-BAB1-B73142DE9E4F}" dt="2023-07-13T09:56:25.122" v="3676" actId="20577"/>
          <ac:spMkLst>
            <pc:docMk/>
            <pc:sldMk cId="278838638" sldId="359"/>
            <ac:spMk id="4" creationId="{2DF4F676-CF85-5C59-EBCC-796E9FB86650}"/>
          </ac:spMkLst>
        </pc:spChg>
        <pc:spChg chg="mod">
          <ac:chgData name="Noémie Spiller" userId="e4bebb1e-116a-4f15-b3ae-274db878ded7" providerId="ADAL" clId="{D36FFFDD-6DEC-47CC-BAB1-B73142DE9E4F}" dt="2023-07-12T14:20:38.995" v="214" actId="20577"/>
          <ac:spMkLst>
            <pc:docMk/>
            <pc:sldMk cId="278838638" sldId="359"/>
            <ac:spMk id="5" creationId="{2E0EE23E-C678-3801-2BBB-BDE650BB6828}"/>
          </ac:spMkLst>
        </pc:spChg>
      </pc:sldChg>
      <pc:sldChg chg="addSp delSp modSp new mod modNotesTx">
        <pc:chgData name="Noémie Spiller" userId="e4bebb1e-116a-4f15-b3ae-274db878ded7" providerId="ADAL" clId="{D36FFFDD-6DEC-47CC-BAB1-B73142DE9E4F}" dt="2023-07-12T19:16:40.831" v="3160" actId="15"/>
        <pc:sldMkLst>
          <pc:docMk/>
          <pc:sldMk cId="3390338982" sldId="360"/>
        </pc:sldMkLst>
        <pc:spChg chg="mod">
          <ac:chgData name="Noémie Spiller" userId="e4bebb1e-116a-4f15-b3ae-274db878ded7" providerId="ADAL" clId="{D36FFFDD-6DEC-47CC-BAB1-B73142DE9E4F}" dt="2023-07-12T19:04:20.744" v="2648" actId="20577"/>
          <ac:spMkLst>
            <pc:docMk/>
            <pc:sldMk cId="3390338982" sldId="360"/>
            <ac:spMk id="4" creationId="{A99E98A0-5914-FA3C-06A9-2DE48750C436}"/>
          </ac:spMkLst>
        </pc:spChg>
        <pc:spChg chg="del mod">
          <ac:chgData name="Noémie Spiller" userId="e4bebb1e-116a-4f15-b3ae-274db878ded7" providerId="ADAL" clId="{D36FFFDD-6DEC-47CC-BAB1-B73142DE9E4F}" dt="2023-07-12T19:08:05.480" v="2812" actId="478"/>
          <ac:spMkLst>
            <pc:docMk/>
            <pc:sldMk cId="3390338982" sldId="360"/>
            <ac:spMk id="5" creationId="{1DEBC281-084C-5605-AC23-65680DCCCE56}"/>
          </ac:spMkLst>
        </pc:spChg>
        <pc:spChg chg="add mod">
          <ac:chgData name="Noémie Spiller" userId="e4bebb1e-116a-4f15-b3ae-274db878ded7" providerId="ADAL" clId="{D36FFFDD-6DEC-47CC-BAB1-B73142DE9E4F}" dt="2023-07-12T19:06:10.439" v="2668" actId="1076"/>
          <ac:spMkLst>
            <pc:docMk/>
            <pc:sldMk cId="3390338982" sldId="360"/>
            <ac:spMk id="6" creationId="{D030B6FC-D9B1-235A-F36B-67B60CF8D173}"/>
          </ac:spMkLst>
        </pc:spChg>
        <pc:spChg chg="add del">
          <ac:chgData name="Noémie Spiller" userId="e4bebb1e-116a-4f15-b3ae-274db878ded7" providerId="ADAL" clId="{D36FFFDD-6DEC-47CC-BAB1-B73142DE9E4F}" dt="2023-07-12T19:05:55.220" v="2660"/>
          <ac:spMkLst>
            <pc:docMk/>
            <pc:sldMk cId="3390338982" sldId="360"/>
            <ac:spMk id="7" creationId="{090CEBEE-35CE-2C56-3C2B-732F3214A3BC}"/>
          </ac:spMkLst>
        </pc:spChg>
        <pc:spChg chg="add mod">
          <ac:chgData name="Noémie Spiller" userId="e4bebb1e-116a-4f15-b3ae-274db878ded7" providerId="ADAL" clId="{D36FFFDD-6DEC-47CC-BAB1-B73142DE9E4F}" dt="2023-07-12T19:10:55.495" v="2957" actId="14100"/>
          <ac:spMkLst>
            <pc:docMk/>
            <pc:sldMk cId="3390338982" sldId="360"/>
            <ac:spMk id="9" creationId="{979DAE78-4133-EC2E-7252-55AAE984CB1B}"/>
          </ac:spMkLst>
        </pc:spChg>
        <pc:spChg chg="add mod">
          <ac:chgData name="Noémie Spiller" userId="e4bebb1e-116a-4f15-b3ae-274db878ded7" providerId="ADAL" clId="{D36FFFDD-6DEC-47CC-BAB1-B73142DE9E4F}" dt="2023-07-12T19:10:47.061" v="2955" actId="20577"/>
          <ac:spMkLst>
            <pc:docMk/>
            <pc:sldMk cId="3390338982" sldId="360"/>
            <ac:spMk id="10" creationId="{76D624FE-B02C-48A3-72CF-AC6EFE15E5C0}"/>
          </ac:spMkLst>
        </pc:spChg>
        <pc:picChg chg="add mod">
          <ac:chgData name="Noémie Spiller" userId="e4bebb1e-116a-4f15-b3ae-274db878ded7" providerId="ADAL" clId="{D36FFFDD-6DEC-47CC-BAB1-B73142DE9E4F}" dt="2023-07-12T19:08:13.928" v="2816" actId="1076"/>
          <ac:picMkLst>
            <pc:docMk/>
            <pc:sldMk cId="3390338982" sldId="360"/>
            <ac:picMk id="8" creationId="{CCC6B9D6-E9AC-1BFE-7A65-0662CABB01A9}"/>
          </ac:picMkLst>
        </pc:picChg>
      </pc:sldChg>
      <pc:sldChg chg="modSp add mod modNotesTx">
        <pc:chgData name="Noémie Spiller" userId="e4bebb1e-116a-4f15-b3ae-274db878ded7" providerId="ADAL" clId="{D36FFFDD-6DEC-47CC-BAB1-B73142DE9E4F}" dt="2023-07-12T18:58:52.589" v="2532" actId="20577"/>
        <pc:sldMkLst>
          <pc:docMk/>
          <pc:sldMk cId="1757712717" sldId="361"/>
        </pc:sldMkLst>
        <pc:spChg chg="mod">
          <ac:chgData name="Noémie Spiller" userId="e4bebb1e-116a-4f15-b3ae-274db878ded7" providerId="ADAL" clId="{D36FFFDD-6DEC-47CC-BAB1-B73142DE9E4F}" dt="2023-07-12T18:21:49.565" v="1684" actId="20577"/>
          <ac:spMkLst>
            <pc:docMk/>
            <pc:sldMk cId="1757712717" sldId="361"/>
            <ac:spMk id="4" creationId="{3C8B132F-D6E4-54F1-EC01-69DB780F9124}"/>
          </ac:spMkLst>
        </pc:spChg>
        <pc:picChg chg="mod">
          <ac:chgData name="Noémie Spiller" userId="e4bebb1e-116a-4f15-b3ae-274db878ded7" providerId="ADAL" clId="{D36FFFDD-6DEC-47CC-BAB1-B73142DE9E4F}" dt="2023-07-12T18:44:55.398" v="2100" actId="1076"/>
          <ac:picMkLst>
            <pc:docMk/>
            <pc:sldMk cId="1757712717" sldId="361"/>
            <ac:picMk id="7" creationId="{E3F824A7-6591-B568-306A-0FE1F863DAD8}"/>
          </ac:picMkLst>
        </pc:picChg>
      </pc:sldChg>
      <pc:sldChg chg="modSp add mod modNotesTx">
        <pc:chgData name="Noémie Spiller" userId="e4bebb1e-116a-4f15-b3ae-274db878ded7" providerId="ADAL" clId="{D36FFFDD-6DEC-47CC-BAB1-B73142DE9E4F}" dt="2023-07-12T19:01:52.351" v="2625" actId="20577"/>
        <pc:sldMkLst>
          <pc:docMk/>
          <pc:sldMk cId="2429939281" sldId="362"/>
        </pc:sldMkLst>
        <pc:spChg chg="mod">
          <ac:chgData name="Noémie Spiller" userId="e4bebb1e-116a-4f15-b3ae-274db878ded7" providerId="ADAL" clId="{D36FFFDD-6DEC-47CC-BAB1-B73142DE9E4F}" dt="2023-07-12T18:32:55.326" v="1838"/>
          <ac:spMkLst>
            <pc:docMk/>
            <pc:sldMk cId="2429939281" sldId="362"/>
            <ac:spMk id="4" creationId="{3C8B132F-D6E4-54F1-EC01-69DB780F9124}"/>
          </ac:spMkLst>
        </pc:spChg>
      </pc:sldChg>
      <pc:sldChg chg="addSp modSp new mod modClrScheme chgLayout modNotesTx">
        <pc:chgData name="Noémie Spiller" userId="e4bebb1e-116a-4f15-b3ae-274db878ded7" providerId="ADAL" clId="{D36FFFDD-6DEC-47CC-BAB1-B73142DE9E4F}" dt="2023-07-13T09:56:03.852" v="3675" actId="20577"/>
        <pc:sldMkLst>
          <pc:docMk/>
          <pc:sldMk cId="631507345" sldId="363"/>
        </pc:sldMkLst>
        <pc:spChg chg="mod">
          <ac:chgData name="Noémie Spiller" userId="e4bebb1e-116a-4f15-b3ae-274db878ded7" providerId="ADAL" clId="{D36FFFDD-6DEC-47CC-BAB1-B73142DE9E4F}" dt="2023-07-13T09:53:49.335" v="3631" actId="26606"/>
          <ac:spMkLst>
            <pc:docMk/>
            <pc:sldMk cId="631507345" sldId="363"/>
            <ac:spMk id="2" creationId="{F6D5388D-E77D-947A-1AFD-A31CBF7CB40B}"/>
          </ac:spMkLst>
        </pc:spChg>
        <pc:spChg chg="mod">
          <ac:chgData name="Noémie Spiller" userId="e4bebb1e-116a-4f15-b3ae-274db878ded7" providerId="ADAL" clId="{D36FFFDD-6DEC-47CC-BAB1-B73142DE9E4F}" dt="2023-07-13T09:53:49.335" v="3631" actId="26606"/>
          <ac:spMkLst>
            <pc:docMk/>
            <pc:sldMk cId="631507345" sldId="363"/>
            <ac:spMk id="3" creationId="{D3E82E8E-1B59-E6D8-87C7-E2A5390EBC15}"/>
          </ac:spMkLst>
        </pc:spChg>
        <pc:spChg chg="mod">
          <ac:chgData name="Noémie Spiller" userId="e4bebb1e-116a-4f15-b3ae-274db878ded7" providerId="ADAL" clId="{D36FFFDD-6DEC-47CC-BAB1-B73142DE9E4F}" dt="2023-07-13T09:56:03.852" v="3675" actId="20577"/>
          <ac:spMkLst>
            <pc:docMk/>
            <pc:sldMk cId="631507345" sldId="363"/>
            <ac:spMk id="4" creationId="{CA15E6D6-2CED-40C1-6D60-D79431FE8D1B}"/>
          </ac:spMkLst>
        </pc:spChg>
        <pc:spChg chg="mod">
          <ac:chgData name="Noémie Spiller" userId="e4bebb1e-116a-4f15-b3ae-274db878ded7" providerId="ADAL" clId="{D36FFFDD-6DEC-47CC-BAB1-B73142DE9E4F}" dt="2023-07-13T09:55:48.309" v="3665" actId="26606"/>
          <ac:spMkLst>
            <pc:docMk/>
            <pc:sldMk cId="631507345" sldId="363"/>
            <ac:spMk id="5" creationId="{172124D8-DEE1-4D02-F575-888DC01D6B03}"/>
          </ac:spMkLst>
        </pc:spChg>
        <pc:picChg chg="add mod">
          <ac:chgData name="Noémie Spiller" userId="e4bebb1e-116a-4f15-b3ae-274db878ded7" providerId="ADAL" clId="{D36FFFDD-6DEC-47CC-BAB1-B73142DE9E4F}" dt="2023-07-13T09:53:49.335" v="3631" actId="26606"/>
          <ac:picMkLst>
            <pc:docMk/>
            <pc:sldMk cId="631507345" sldId="363"/>
            <ac:picMk id="7" creationId="{A03E7093-9D23-7B93-5F14-FC5F9D7A7E26}"/>
          </ac:picMkLst>
        </pc:picChg>
      </pc:sldChg>
      <pc:sldChg chg="addSp modSp new mod modClrScheme chgLayout modNotesTx">
        <pc:chgData name="Noémie Spiller" userId="e4bebb1e-116a-4f15-b3ae-274db878ded7" providerId="ADAL" clId="{D36FFFDD-6DEC-47CC-BAB1-B73142DE9E4F}" dt="2023-07-13T09:55:58.780" v="3670" actId="20577"/>
        <pc:sldMkLst>
          <pc:docMk/>
          <pc:sldMk cId="3437922278" sldId="364"/>
        </pc:sldMkLst>
        <pc:spChg chg="mod">
          <ac:chgData name="Noémie Spiller" userId="e4bebb1e-116a-4f15-b3ae-274db878ded7" providerId="ADAL" clId="{D36FFFDD-6DEC-47CC-BAB1-B73142DE9E4F}" dt="2023-07-13T09:53:57.706" v="3632" actId="26606"/>
          <ac:spMkLst>
            <pc:docMk/>
            <pc:sldMk cId="3437922278" sldId="364"/>
            <ac:spMk id="2" creationId="{E81EB958-4E24-CD77-2C50-BFDCD51C0224}"/>
          </ac:spMkLst>
        </pc:spChg>
        <pc:spChg chg="mod">
          <ac:chgData name="Noémie Spiller" userId="e4bebb1e-116a-4f15-b3ae-274db878ded7" providerId="ADAL" clId="{D36FFFDD-6DEC-47CC-BAB1-B73142DE9E4F}" dt="2023-07-13T09:53:57.706" v="3632" actId="26606"/>
          <ac:spMkLst>
            <pc:docMk/>
            <pc:sldMk cId="3437922278" sldId="364"/>
            <ac:spMk id="3" creationId="{3C03E576-2E75-E875-67A1-B9E85F10B0D4}"/>
          </ac:spMkLst>
        </pc:spChg>
        <pc:spChg chg="mod">
          <ac:chgData name="Noémie Spiller" userId="e4bebb1e-116a-4f15-b3ae-274db878ded7" providerId="ADAL" clId="{D36FFFDD-6DEC-47CC-BAB1-B73142DE9E4F}" dt="2023-07-13T09:55:58.780" v="3670" actId="20577"/>
          <ac:spMkLst>
            <pc:docMk/>
            <pc:sldMk cId="3437922278" sldId="364"/>
            <ac:spMk id="4" creationId="{03D7A956-7809-C743-98C2-DCB271759789}"/>
          </ac:spMkLst>
        </pc:spChg>
        <pc:spChg chg="mod">
          <ac:chgData name="Noémie Spiller" userId="e4bebb1e-116a-4f15-b3ae-274db878ded7" providerId="ADAL" clId="{D36FFFDD-6DEC-47CC-BAB1-B73142DE9E4F}" dt="2023-07-13T09:55:02.399" v="3661" actId="12"/>
          <ac:spMkLst>
            <pc:docMk/>
            <pc:sldMk cId="3437922278" sldId="364"/>
            <ac:spMk id="5" creationId="{FB3503FE-83FC-AB88-F4E3-20C6B7C8C46B}"/>
          </ac:spMkLst>
        </pc:spChg>
        <pc:picChg chg="add mod">
          <ac:chgData name="Noémie Spiller" userId="e4bebb1e-116a-4f15-b3ae-274db878ded7" providerId="ADAL" clId="{D36FFFDD-6DEC-47CC-BAB1-B73142DE9E4F}" dt="2023-07-13T09:53:57.706" v="3632" actId="26606"/>
          <ac:picMkLst>
            <pc:docMk/>
            <pc:sldMk cId="3437922278" sldId="364"/>
            <ac:picMk id="7" creationId="{65994791-7006-38FC-8B08-2FD05F2864C6}"/>
          </ac:picMkLst>
        </pc:picChg>
      </pc:sldChg>
      <pc:sldChg chg="addSp delSp modSp new mod modNotesTx">
        <pc:chgData name="Noémie Spiller" userId="e4bebb1e-116a-4f15-b3ae-274db878ded7" providerId="ADAL" clId="{D36FFFDD-6DEC-47CC-BAB1-B73142DE9E4F}" dt="2023-07-12T18:34:58.795" v="1869" actId="20577"/>
        <pc:sldMkLst>
          <pc:docMk/>
          <pc:sldMk cId="550192391" sldId="365"/>
        </pc:sldMkLst>
        <pc:spChg chg="mod">
          <ac:chgData name="Noémie Spiller" userId="e4bebb1e-116a-4f15-b3ae-274db878ded7" providerId="ADAL" clId="{D36FFFDD-6DEC-47CC-BAB1-B73142DE9E4F}" dt="2023-07-12T18:17:43.364" v="1413"/>
          <ac:spMkLst>
            <pc:docMk/>
            <pc:sldMk cId="550192391" sldId="365"/>
            <ac:spMk id="4" creationId="{1DDCD32D-60D6-D7E4-BE74-B88E03C7674D}"/>
          </ac:spMkLst>
        </pc:spChg>
        <pc:spChg chg="del">
          <ac:chgData name="Noémie Spiller" userId="e4bebb1e-116a-4f15-b3ae-274db878ded7" providerId="ADAL" clId="{D36FFFDD-6DEC-47CC-BAB1-B73142DE9E4F}" dt="2023-07-12T17:50:00.147" v="424" actId="3680"/>
          <ac:spMkLst>
            <pc:docMk/>
            <pc:sldMk cId="550192391" sldId="365"/>
            <ac:spMk id="5" creationId="{8622F54A-45E4-0003-4DB9-1865CF6A953C}"/>
          </ac:spMkLst>
        </pc:spChg>
        <pc:spChg chg="add mod">
          <ac:chgData name="Noémie Spiller" userId="e4bebb1e-116a-4f15-b3ae-274db878ded7" providerId="ADAL" clId="{D36FFFDD-6DEC-47CC-BAB1-B73142DE9E4F}" dt="2023-07-12T18:34:53.121" v="1860" actId="14100"/>
          <ac:spMkLst>
            <pc:docMk/>
            <pc:sldMk cId="550192391" sldId="365"/>
            <ac:spMk id="7" creationId="{6BD6DDE1-F2AD-6016-44BF-C5132A1BC37B}"/>
          </ac:spMkLst>
        </pc:spChg>
        <pc:spChg chg="add mod">
          <ac:chgData name="Noémie Spiller" userId="e4bebb1e-116a-4f15-b3ae-274db878ded7" providerId="ADAL" clId="{D36FFFDD-6DEC-47CC-BAB1-B73142DE9E4F}" dt="2023-07-12T18:04:02.921" v="747" actId="1076"/>
          <ac:spMkLst>
            <pc:docMk/>
            <pc:sldMk cId="550192391" sldId="365"/>
            <ac:spMk id="8" creationId="{05785D04-6320-363E-6F22-C9597396C737}"/>
          </ac:spMkLst>
        </pc:spChg>
        <pc:spChg chg="add mod">
          <ac:chgData name="Noémie Spiller" userId="e4bebb1e-116a-4f15-b3ae-274db878ded7" providerId="ADAL" clId="{D36FFFDD-6DEC-47CC-BAB1-B73142DE9E4F}" dt="2023-07-12T18:04:06.226" v="748" actId="1076"/>
          <ac:spMkLst>
            <pc:docMk/>
            <pc:sldMk cId="550192391" sldId="365"/>
            <ac:spMk id="9" creationId="{9CFF079F-6933-B2B4-3367-1FD9D57E7CA8}"/>
          </ac:spMkLst>
        </pc:spChg>
        <pc:spChg chg="add mod">
          <ac:chgData name="Noémie Spiller" userId="e4bebb1e-116a-4f15-b3ae-274db878ded7" providerId="ADAL" clId="{D36FFFDD-6DEC-47CC-BAB1-B73142DE9E4F}" dt="2023-07-12T18:08:27.127" v="780" actId="1076"/>
          <ac:spMkLst>
            <pc:docMk/>
            <pc:sldMk cId="550192391" sldId="365"/>
            <ac:spMk id="10" creationId="{A9E58E05-A0DD-8EA0-2460-8A23943B539B}"/>
          </ac:spMkLst>
        </pc:spChg>
        <pc:spChg chg="add del">
          <ac:chgData name="Noémie Spiller" userId="e4bebb1e-116a-4f15-b3ae-274db878ded7" providerId="ADAL" clId="{D36FFFDD-6DEC-47CC-BAB1-B73142DE9E4F}" dt="2023-07-12T18:04:49.750" v="751" actId="478"/>
          <ac:spMkLst>
            <pc:docMk/>
            <pc:sldMk cId="550192391" sldId="365"/>
            <ac:spMk id="11" creationId="{8B95F303-1658-5950-4BD0-62ACAC1555DA}"/>
          </ac:spMkLst>
        </pc:spChg>
        <pc:spChg chg="add mod">
          <ac:chgData name="Noémie Spiller" userId="e4bebb1e-116a-4f15-b3ae-274db878ded7" providerId="ADAL" clId="{D36FFFDD-6DEC-47CC-BAB1-B73142DE9E4F}" dt="2023-07-12T18:08:40.510" v="782" actId="1076"/>
          <ac:spMkLst>
            <pc:docMk/>
            <pc:sldMk cId="550192391" sldId="365"/>
            <ac:spMk id="20" creationId="{5B4D351C-657F-7DB2-7DEF-492CC9CBD696}"/>
          </ac:spMkLst>
        </pc:spChg>
        <pc:graphicFrameChg chg="add mod ord modGraphic">
          <ac:chgData name="Noémie Spiller" userId="e4bebb1e-116a-4f15-b3ae-274db878ded7" providerId="ADAL" clId="{D36FFFDD-6DEC-47CC-BAB1-B73142DE9E4F}" dt="2023-07-12T18:34:58.795" v="1869" actId="20577"/>
          <ac:graphicFrameMkLst>
            <pc:docMk/>
            <pc:sldMk cId="550192391" sldId="365"/>
            <ac:graphicFrameMk id="6" creationId="{75352C6D-B94C-5D3E-B2C4-21D0E56FDC6E}"/>
          </ac:graphicFrameMkLst>
        </pc:graphicFrameChg>
        <pc:cxnChg chg="add mod">
          <ac:chgData name="Noémie Spiller" userId="e4bebb1e-116a-4f15-b3ae-274db878ded7" providerId="ADAL" clId="{D36FFFDD-6DEC-47CC-BAB1-B73142DE9E4F}" dt="2023-07-12T18:05:16.497" v="755" actId="13822"/>
          <ac:cxnSpMkLst>
            <pc:docMk/>
            <pc:sldMk cId="550192391" sldId="365"/>
            <ac:cxnSpMk id="13" creationId="{6CB8FEC6-74F5-3BA2-CB7F-10C936CAEEF1}"/>
          </ac:cxnSpMkLst>
        </pc:cxnChg>
        <pc:cxnChg chg="add del mod">
          <ac:chgData name="Noémie Spiller" userId="e4bebb1e-116a-4f15-b3ae-274db878ded7" providerId="ADAL" clId="{D36FFFDD-6DEC-47CC-BAB1-B73142DE9E4F}" dt="2023-07-12T18:05:54.884" v="759" actId="478"/>
          <ac:cxnSpMkLst>
            <pc:docMk/>
            <pc:sldMk cId="550192391" sldId="365"/>
            <ac:cxnSpMk id="16" creationId="{A06722C2-77A3-CC4E-87D7-746D862A086E}"/>
          </ac:cxnSpMkLst>
        </pc:cxnChg>
        <pc:cxnChg chg="add del mod">
          <ac:chgData name="Noémie Spiller" userId="e4bebb1e-116a-4f15-b3ae-274db878ded7" providerId="ADAL" clId="{D36FFFDD-6DEC-47CC-BAB1-B73142DE9E4F}" dt="2023-07-12T18:06:16.923" v="762" actId="478"/>
          <ac:cxnSpMkLst>
            <pc:docMk/>
            <pc:sldMk cId="550192391" sldId="365"/>
            <ac:cxnSpMk id="18" creationId="{30DCBC4E-5D92-F32D-29F2-31A7194B1E10}"/>
          </ac:cxnSpMkLst>
        </pc:cxnChg>
      </pc:sldChg>
      <pc:sldChg chg="addSp modSp add mod modNotesTx">
        <pc:chgData name="Noémie Spiller" userId="e4bebb1e-116a-4f15-b3ae-274db878ded7" providerId="ADAL" clId="{D36FFFDD-6DEC-47CC-BAB1-B73142DE9E4F}" dt="2023-07-12T19:01:43.621" v="2610" actId="20577"/>
        <pc:sldMkLst>
          <pc:docMk/>
          <pc:sldMk cId="123623950" sldId="366"/>
        </pc:sldMkLst>
        <pc:spChg chg="mod">
          <ac:chgData name="Noémie Spiller" userId="e4bebb1e-116a-4f15-b3ae-274db878ded7" providerId="ADAL" clId="{D36FFFDD-6DEC-47CC-BAB1-B73142DE9E4F}" dt="2023-07-12T18:17:46.590" v="1414"/>
          <ac:spMkLst>
            <pc:docMk/>
            <pc:sldMk cId="123623950" sldId="366"/>
            <ac:spMk id="4" creationId="{1DDCD32D-60D6-D7E4-BE74-B88E03C7674D}"/>
          </ac:spMkLst>
        </pc:spChg>
        <pc:spChg chg="add mod">
          <ac:chgData name="Noémie Spiller" userId="e4bebb1e-116a-4f15-b3ae-274db878ded7" providerId="ADAL" clId="{D36FFFDD-6DEC-47CC-BAB1-B73142DE9E4F}" dt="2023-07-12T18:09:59.893" v="836" actId="1076"/>
          <ac:spMkLst>
            <pc:docMk/>
            <pc:sldMk cId="123623950" sldId="366"/>
            <ac:spMk id="5" creationId="{76FA5971-6EB8-AE4B-E4A1-4B6D4A04099F}"/>
          </ac:spMkLst>
        </pc:spChg>
        <pc:spChg chg="mod">
          <ac:chgData name="Noémie Spiller" userId="e4bebb1e-116a-4f15-b3ae-274db878ded7" providerId="ADAL" clId="{D36FFFDD-6DEC-47CC-BAB1-B73142DE9E4F}" dt="2023-07-12T18:38:59.299" v="2054" actId="14100"/>
          <ac:spMkLst>
            <pc:docMk/>
            <pc:sldMk cId="123623950" sldId="366"/>
            <ac:spMk id="7" creationId="{6BD6DDE1-F2AD-6016-44BF-C5132A1BC37B}"/>
          </ac:spMkLst>
        </pc:spChg>
        <pc:graphicFrameChg chg="mod modGraphic">
          <ac:chgData name="Noémie Spiller" userId="e4bebb1e-116a-4f15-b3ae-274db878ded7" providerId="ADAL" clId="{D36FFFDD-6DEC-47CC-BAB1-B73142DE9E4F}" dt="2023-07-12T18:38:48.663" v="2053" actId="14734"/>
          <ac:graphicFrameMkLst>
            <pc:docMk/>
            <pc:sldMk cId="123623950" sldId="366"/>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40.872" v="1412"/>
        <pc:sldMkLst>
          <pc:docMk/>
          <pc:sldMk cId="1759816095" sldId="367"/>
        </pc:sldMkLst>
        <pc:spChg chg="mod">
          <ac:chgData name="Noémie Spiller" userId="e4bebb1e-116a-4f15-b3ae-274db878ded7" providerId="ADAL" clId="{D36FFFDD-6DEC-47CC-BAB1-B73142DE9E4F}" dt="2023-07-12T18:17:40.872" v="1412"/>
          <ac:spMkLst>
            <pc:docMk/>
            <pc:sldMk cId="1759816095" sldId="367"/>
            <ac:spMk id="4" creationId="{1DDCD32D-60D6-D7E4-BE74-B88E03C7674D}"/>
          </ac:spMkLst>
        </pc:spChg>
        <pc:spChg chg="del mod">
          <ac:chgData name="Noémie Spiller" userId="e4bebb1e-116a-4f15-b3ae-274db878ded7" providerId="ADAL" clId="{D36FFFDD-6DEC-47CC-BAB1-B73142DE9E4F}" dt="2023-07-12T18:12:34.871" v="1037" actId="478"/>
          <ac:spMkLst>
            <pc:docMk/>
            <pc:sldMk cId="1759816095" sldId="367"/>
            <ac:spMk id="10" creationId="{A9E58E05-A0DD-8EA0-2460-8A23943B539B}"/>
          </ac:spMkLst>
        </pc:spChg>
        <pc:spChg chg="del">
          <ac:chgData name="Noémie Spiller" userId="e4bebb1e-116a-4f15-b3ae-274db878ded7" providerId="ADAL" clId="{D36FFFDD-6DEC-47CC-BAB1-B73142DE9E4F}" dt="2023-07-12T18:12:37.546" v="1038" actId="478"/>
          <ac:spMkLst>
            <pc:docMk/>
            <pc:sldMk cId="1759816095" sldId="367"/>
            <ac:spMk id="20" creationId="{5B4D351C-657F-7DB2-7DEF-492CC9CBD696}"/>
          </ac:spMkLst>
        </pc:spChg>
        <pc:graphicFrameChg chg="modGraphic">
          <ac:chgData name="Noémie Spiller" userId="e4bebb1e-116a-4f15-b3ae-274db878ded7" providerId="ADAL" clId="{D36FFFDD-6DEC-47CC-BAB1-B73142DE9E4F}" dt="2023-07-12T18:14:30.204" v="1247" actId="20577"/>
          <ac:graphicFrameMkLst>
            <pc:docMk/>
            <pc:sldMk cId="1759816095" sldId="367"/>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37.559" v="1411"/>
        <pc:sldMkLst>
          <pc:docMk/>
          <pc:sldMk cId="948618910" sldId="368"/>
        </pc:sldMkLst>
        <pc:spChg chg="mod">
          <ac:chgData name="Noémie Spiller" userId="e4bebb1e-116a-4f15-b3ae-274db878ded7" providerId="ADAL" clId="{D36FFFDD-6DEC-47CC-BAB1-B73142DE9E4F}" dt="2023-07-12T18:17:37.559" v="1411"/>
          <ac:spMkLst>
            <pc:docMk/>
            <pc:sldMk cId="948618910" sldId="368"/>
            <ac:spMk id="4" creationId="{1DDCD32D-60D6-D7E4-BE74-B88E03C7674D}"/>
          </ac:spMkLst>
        </pc:spChg>
        <pc:spChg chg="del">
          <ac:chgData name="Noémie Spiller" userId="e4bebb1e-116a-4f15-b3ae-274db878ded7" providerId="ADAL" clId="{D36FFFDD-6DEC-47CC-BAB1-B73142DE9E4F}" dt="2023-07-12T18:13:37.197" v="1152" actId="478"/>
          <ac:spMkLst>
            <pc:docMk/>
            <pc:sldMk cId="948618910" sldId="368"/>
            <ac:spMk id="9" creationId="{9CFF079F-6933-B2B4-3367-1FD9D57E7CA8}"/>
          </ac:spMkLst>
        </pc:spChg>
        <pc:graphicFrameChg chg="modGraphic">
          <ac:chgData name="Noémie Spiller" userId="e4bebb1e-116a-4f15-b3ae-274db878ded7" providerId="ADAL" clId="{D36FFFDD-6DEC-47CC-BAB1-B73142DE9E4F}" dt="2023-07-12T18:14:26.349" v="1246" actId="20577"/>
          <ac:graphicFrameMkLst>
            <pc:docMk/>
            <pc:sldMk cId="948618910" sldId="368"/>
            <ac:graphicFrameMk id="6" creationId="{75352C6D-B94C-5D3E-B2C4-21D0E56FDC6E}"/>
          </ac:graphicFrameMkLst>
        </pc:graphicFrameChg>
        <pc:cxnChg chg="del">
          <ac:chgData name="Noémie Spiller" userId="e4bebb1e-116a-4f15-b3ae-274db878ded7" providerId="ADAL" clId="{D36FFFDD-6DEC-47CC-BAB1-B73142DE9E4F}" dt="2023-07-12T18:13:39.919" v="1153" actId="478"/>
          <ac:cxnSpMkLst>
            <pc:docMk/>
            <pc:sldMk cId="948618910" sldId="368"/>
            <ac:cxnSpMk id="13" creationId="{6CB8FEC6-74F5-3BA2-CB7F-10C936CAEEF1}"/>
          </ac:cxnSpMkLst>
        </pc:cxnChg>
      </pc:sldChg>
      <pc:sldChg chg="delSp modSp add mod modNotesTx">
        <pc:chgData name="Noémie Spiller" userId="e4bebb1e-116a-4f15-b3ae-274db878ded7" providerId="ADAL" clId="{D36FFFDD-6DEC-47CC-BAB1-B73142DE9E4F}" dt="2023-07-12T18:17:34.920" v="1410"/>
        <pc:sldMkLst>
          <pc:docMk/>
          <pc:sldMk cId="882634397" sldId="369"/>
        </pc:sldMkLst>
        <pc:spChg chg="mod">
          <ac:chgData name="Noémie Spiller" userId="e4bebb1e-116a-4f15-b3ae-274db878ded7" providerId="ADAL" clId="{D36FFFDD-6DEC-47CC-BAB1-B73142DE9E4F}" dt="2023-07-12T18:17:34.920" v="1410"/>
          <ac:spMkLst>
            <pc:docMk/>
            <pc:sldMk cId="882634397" sldId="369"/>
            <ac:spMk id="4" creationId="{1DDCD32D-60D6-D7E4-BE74-B88E03C7674D}"/>
          </ac:spMkLst>
        </pc:spChg>
        <pc:spChg chg="del">
          <ac:chgData name="Noémie Spiller" userId="e4bebb1e-116a-4f15-b3ae-274db878ded7" providerId="ADAL" clId="{D36FFFDD-6DEC-47CC-BAB1-B73142DE9E4F}" dt="2023-07-12T18:14:50.207" v="1251" actId="478"/>
          <ac:spMkLst>
            <pc:docMk/>
            <pc:sldMk cId="882634397" sldId="369"/>
            <ac:spMk id="7" creationId="{6BD6DDE1-F2AD-6016-44BF-C5132A1BC37B}"/>
          </ac:spMkLst>
        </pc:spChg>
        <pc:spChg chg="del mod">
          <ac:chgData name="Noémie Spiller" userId="e4bebb1e-116a-4f15-b3ae-274db878ded7" providerId="ADAL" clId="{D36FFFDD-6DEC-47CC-BAB1-B73142DE9E4F}" dt="2023-07-12T18:14:47.837" v="1250" actId="478"/>
          <ac:spMkLst>
            <pc:docMk/>
            <pc:sldMk cId="882634397" sldId="369"/>
            <ac:spMk id="8" creationId="{05785D04-6320-363E-6F22-C9597396C737}"/>
          </ac:spMkLst>
        </pc:spChg>
        <pc:graphicFrameChg chg="modGraphic">
          <ac:chgData name="Noémie Spiller" userId="e4bebb1e-116a-4f15-b3ae-274db878ded7" providerId="ADAL" clId="{D36FFFDD-6DEC-47CC-BAB1-B73142DE9E4F}" dt="2023-07-12T18:16:59.535" v="1387" actId="20577"/>
          <ac:graphicFrameMkLst>
            <pc:docMk/>
            <pc:sldMk cId="882634397" sldId="369"/>
            <ac:graphicFrameMk id="6" creationId="{75352C6D-B94C-5D3E-B2C4-21D0E56FDC6E}"/>
          </ac:graphicFrameMkLst>
        </pc:graphicFrameChg>
      </pc:sldChg>
      <pc:sldChg chg="addSp delSp modSp new del mod ord">
        <pc:chgData name="Noémie Spiller" userId="e4bebb1e-116a-4f15-b3ae-274db878ded7" providerId="ADAL" clId="{D36FFFDD-6DEC-47CC-BAB1-B73142DE9E4F}" dt="2023-07-12T18:57:06.345" v="2458" actId="47"/>
        <pc:sldMkLst>
          <pc:docMk/>
          <pc:sldMk cId="2274526378" sldId="370"/>
        </pc:sldMkLst>
        <pc:spChg chg="mod">
          <ac:chgData name="Noémie Spiller" userId="e4bebb1e-116a-4f15-b3ae-274db878ded7" providerId="ADAL" clId="{D36FFFDD-6DEC-47CC-BAB1-B73142DE9E4F}" dt="2023-07-12T18:32:22.314" v="1813" actId="20577"/>
          <ac:spMkLst>
            <pc:docMk/>
            <pc:sldMk cId="2274526378" sldId="370"/>
            <ac:spMk id="4" creationId="{9233B5DE-9569-0A76-EF74-BD7B9F4BEE2E}"/>
          </ac:spMkLst>
        </pc:spChg>
        <pc:spChg chg="mod">
          <ac:chgData name="Noémie Spiller" userId="e4bebb1e-116a-4f15-b3ae-274db878ded7" providerId="ADAL" clId="{D36FFFDD-6DEC-47CC-BAB1-B73142DE9E4F}" dt="2023-07-12T18:41:22.737" v="2091" actId="20577"/>
          <ac:spMkLst>
            <pc:docMk/>
            <pc:sldMk cId="2274526378" sldId="370"/>
            <ac:spMk id="5" creationId="{21F725DB-522C-8C75-66DF-B038BB53A137}"/>
          </ac:spMkLst>
        </pc:spChg>
        <pc:picChg chg="add del mod">
          <ac:chgData name="Noémie Spiller" userId="e4bebb1e-116a-4f15-b3ae-274db878ded7" providerId="ADAL" clId="{D36FFFDD-6DEC-47CC-BAB1-B73142DE9E4F}" dt="2023-07-12T18:45:12.538" v="2107" actId="478"/>
          <ac:picMkLst>
            <pc:docMk/>
            <pc:sldMk cId="2274526378" sldId="370"/>
            <ac:picMk id="6" creationId="{457BFC13-524A-0987-8938-A88C78F56612}"/>
          </ac:picMkLst>
        </pc:picChg>
        <pc:picChg chg="add del mod">
          <ac:chgData name="Noémie Spiller" userId="e4bebb1e-116a-4f15-b3ae-274db878ded7" providerId="ADAL" clId="{D36FFFDD-6DEC-47CC-BAB1-B73142DE9E4F}" dt="2023-07-12T18:45:09.983" v="2106" actId="478"/>
          <ac:picMkLst>
            <pc:docMk/>
            <pc:sldMk cId="2274526378" sldId="370"/>
            <ac:picMk id="7" creationId="{0184373F-2F52-AD9C-73C5-29F7191EC9E9}"/>
          </ac:picMkLst>
        </pc:picChg>
      </pc:sldChg>
      <pc:sldChg chg="addSp delSp modSp new mod modNotesTx">
        <pc:chgData name="Noémie Spiller" userId="e4bebb1e-116a-4f15-b3ae-274db878ded7" providerId="ADAL" clId="{D36FFFDD-6DEC-47CC-BAB1-B73142DE9E4F}" dt="2023-07-12T18:57:31.051" v="2459" actId="1076"/>
        <pc:sldMkLst>
          <pc:docMk/>
          <pc:sldMk cId="2536679889" sldId="371"/>
        </pc:sldMkLst>
        <pc:spChg chg="mod">
          <ac:chgData name="Noémie Spiller" userId="e4bebb1e-116a-4f15-b3ae-274db878ded7" providerId="ADAL" clId="{D36FFFDD-6DEC-47CC-BAB1-B73142DE9E4F}" dt="2023-07-12T18:46:50.063" v="2168"/>
          <ac:spMkLst>
            <pc:docMk/>
            <pc:sldMk cId="2536679889" sldId="371"/>
            <ac:spMk id="4" creationId="{41A2E00E-F78D-6E50-F88D-C84192B4D3AF}"/>
          </ac:spMkLst>
        </pc:spChg>
        <pc:spChg chg="mod">
          <ac:chgData name="Noémie Spiller" userId="e4bebb1e-116a-4f15-b3ae-274db878ded7" providerId="ADAL" clId="{D36FFFDD-6DEC-47CC-BAB1-B73142DE9E4F}" dt="2023-07-12T18:49:31.656" v="2355" actId="115"/>
          <ac:spMkLst>
            <pc:docMk/>
            <pc:sldMk cId="2536679889" sldId="371"/>
            <ac:spMk id="5" creationId="{E9A71ADE-274F-7115-07F2-6754C15A52B2}"/>
          </ac:spMkLst>
        </pc:spChg>
        <pc:spChg chg="del">
          <ac:chgData name="Noémie Spiller" userId="e4bebb1e-116a-4f15-b3ae-274db878ded7" providerId="ADAL" clId="{D36FFFDD-6DEC-47CC-BAB1-B73142DE9E4F}" dt="2023-07-12T18:47:24.251" v="2173" actId="478"/>
          <ac:spMkLst>
            <pc:docMk/>
            <pc:sldMk cId="2536679889" sldId="371"/>
            <ac:spMk id="6" creationId="{525E34FC-BBB2-68CA-8120-A910207EA10B}"/>
          </ac:spMkLst>
        </pc:spChg>
        <pc:spChg chg="del">
          <ac:chgData name="Noémie Spiller" userId="e4bebb1e-116a-4f15-b3ae-274db878ded7" providerId="ADAL" clId="{D36FFFDD-6DEC-47CC-BAB1-B73142DE9E4F}" dt="2023-07-12T18:47:26.924" v="2174" actId="478"/>
          <ac:spMkLst>
            <pc:docMk/>
            <pc:sldMk cId="2536679889" sldId="371"/>
            <ac:spMk id="7" creationId="{9F122D31-9778-CF3E-DAF0-8949CB700AFE}"/>
          </ac:spMkLst>
        </pc:spChg>
        <pc:spChg chg="add mod">
          <ac:chgData name="Noémie Spiller" userId="e4bebb1e-116a-4f15-b3ae-274db878ded7" providerId="ADAL" clId="{D36FFFDD-6DEC-47CC-BAB1-B73142DE9E4F}" dt="2023-07-12T18:49:35.322" v="2356" actId="115"/>
          <ac:spMkLst>
            <pc:docMk/>
            <pc:sldMk cId="2536679889" sldId="371"/>
            <ac:spMk id="8" creationId="{8484C645-B685-926D-C356-C0DEB55E91B5}"/>
          </ac:spMkLst>
        </pc:spChg>
        <pc:spChg chg="add mod">
          <ac:chgData name="Noémie Spiller" userId="e4bebb1e-116a-4f15-b3ae-274db878ded7" providerId="ADAL" clId="{D36FFFDD-6DEC-47CC-BAB1-B73142DE9E4F}" dt="2023-07-12T18:57:31.051" v="2459" actId="1076"/>
          <ac:spMkLst>
            <pc:docMk/>
            <pc:sldMk cId="2536679889" sldId="371"/>
            <ac:spMk id="11" creationId="{73D6A1B7-A5CE-2295-82F8-35BE98598654}"/>
          </ac:spMkLst>
        </pc:spChg>
        <pc:spChg chg="add mod">
          <ac:chgData name="Noémie Spiller" userId="e4bebb1e-116a-4f15-b3ae-274db878ded7" providerId="ADAL" clId="{D36FFFDD-6DEC-47CC-BAB1-B73142DE9E4F}" dt="2023-07-12T18:57:31.051" v="2459" actId="1076"/>
          <ac:spMkLst>
            <pc:docMk/>
            <pc:sldMk cId="2536679889" sldId="371"/>
            <ac:spMk id="12" creationId="{BBA53C09-DB4A-B994-529E-36B382306CF0}"/>
          </ac:spMkLst>
        </pc:spChg>
        <pc:spChg chg="add mod">
          <ac:chgData name="Noémie Spiller" userId="e4bebb1e-116a-4f15-b3ae-274db878ded7" providerId="ADAL" clId="{D36FFFDD-6DEC-47CC-BAB1-B73142DE9E4F}" dt="2023-07-12T18:57:31.051" v="2459" actId="1076"/>
          <ac:spMkLst>
            <pc:docMk/>
            <pc:sldMk cId="2536679889" sldId="371"/>
            <ac:spMk id="13" creationId="{DC0BA3F0-0F2C-5657-EE64-634A45DFE07B}"/>
          </ac:spMkLst>
        </pc:spChg>
        <pc:spChg chg="add mod">
          <ac:chgData name="Noémie Spiller" userId="e4bebb1e-116a-4f15-b3ae-274db878ded7" providerId="ADAL" clId="{D36FFFDD-6DEC-47CC-BAB1-B73142DE9E4F}" dt="2023-07-12T18:57:31.051" v="2459" actId="1076"/>
          <ac:spMkLst>
            <pc:docMk/>
            <pc:sldMk cId="2536679889" sldId="371"/>
            <ac:spMk id="14" creationId="{996FDF16-59B5-3C24-75A4-FA7CB9342BFA}"/>
          </ac:spMkLst>
        </pc:spChg>
        <pc:spChg chg="add del mod">
          <ac:chgData name="Noémie Spiller" userId="e4bebb1e-116a-4f15-b3ae-274db878ded7" providerId="ADAL" clId="{D36FFFDD-6DEC-47CC-BAB1-B73142DE9E4F}" dt="2023-07-12T18:51:28.881" v="2397" actId="478"/>
          <ac:spMkLst>
            <pc:docMk/>
            <pc:sldMk cId="2536679889" sldId="371"/>
            <ac:spMk id="15" creationId="{5171225C-C4BE-DE2D-F817-A7E7613579BA}"/>
          </ac:spMkLst>
        </pc:spChg>
        <pc:spChg chg="add del mod">
          <ac:chgData name="Noémie Spiller" userId="e4bebb1e-116a-4f15-b3ae-274db878ded7" providerId="ADAL" clId="{D36FFFDD-6DEC-47CC-BAB1-B73142DE9E4F}" dt="2023-07-12T18:52:00.287" v="2402" actId="478"/>
          <ac:spMkLst>
            <pc:docMk/>
            <pc:sldMk cId="2536679889" sldId="371"/>
            <ac:spMk id="16" creationId="{52F48700-9E10-28F8-7624-E62659E9AF0A}"/>
          </ac:spMkLst>
        </pc:spChg>
        <pc:spChg chg="add mod">
          <ac:chgData name="Noémie Spiller" userId="e4bebb1e-116a-4f15-b3ae-274db878ded7" providerId="ADAL" clId="{D36FFFDD-6DEC-47CC-BAB1-B73142DE9E4F}" dt="2023-07-12T18:56:03.723" v="2439" actId="1076"/>
          <ac:spMkLst>
            <pc:docMk/>
            <pc:sldMk cId="2536679889" sldId="371"/>
            <ac:spMk id="28" creationId="{3FE13F84-69AE-3CE3-0F96-B064D33B9237}"/>
          </ac:spMkLst>
        </pc:spChg>
        <pc:spChg chg="add mod">
          <ac:chgData name="Noémie Spiller" userId="e4bebb1e-116a-4f15-b3ae-274db878ded7" providerId="ADAL" clId="{D36FFFDD-6DEC-47CC-BAB1-B73142DE9E4F}" dt="2023-07-12T18:56:27.813" v="2457" actId="14100"/>
          <ac:spMkLst>
            <pc:docMk/>
            <pc:sldMk cId="2536679889" sldId="371"/>
            <ac:spMk id="29" creationId="{51163BA4-97D6-721E-CF54-3E76FF18EE24}"/>
          </ac:spMkLst>
        </pc:spChg>
        <pc:picChg chg="add mod">
          <ac:chgData name="Noémie Spiller" userId="e4bebb1e-116a-4f15-b3ae-274db878ded7" providerId="ADAL" clId="{D36FFFDD-6DEC-47CC-BAB1-B73142DE9E4F}" dt="2023-07-12T18:57:31.051" v="2459" actId="1076"/>
          <ac:picMkLst>
            <pc:docMk/>
            <pc:sldMk cId="2536679889" sldId="371"/>
            <ac:picMk id="9" creationId="{68C57D07-A93C-5F60-8344-5FD87FB01724}"/>
          </ac:picMkLst>
        </pc:picChg>
        <pc:picChg chg="add mod">
          <ac:chgData name="Noémie Spiller" userId="e4bebb1e-116a-4f15-b3ae-274db878ded7" providerId="ADAL" clId="{D36FFFDD-6DEC-47CC-BAB1-B73142DE9E4F}" dt="2023-07-12T18:57:31.051" v="2459" actId="1076"/>
          <ac:picMkLst>
            <pc:docMk/>
            <pc:sldMk cId="2536679889" sldId="371"/>
            <ac:picMk id="10" creationId="{D0C0E3E5-FD15-1817-195C-61D82EFDA4D2}"/>
          </ac:picMkLst>
        </pc:picChg>
        <pc:cxnChg chg="add mod">
          <ac:chgData name="Noémie Spiller" userId="e4bebb1e-116a-4f15-b3ae-274db878ded7" providerId="ADAL" clId="{D36FFFDD-6DEC-47CC-BAB1-B73142DE9E4F}" dt="2023-07-12T18:57:31.051" v="2459" actId="1076"/>
          <ac:cxnSpMkLst>
            <pc:docMk/>
            <pc:sldMk cId="2536679889" sldId="371"/>
            <ac:cxnSpMk id="18" creationId="{5DC4C66E-3B7F-00DC-F6F5-D9970D8F5B9C}"/>
          </ac:cxnSpMkLst>
        </pc:cxnChg>
        <pc:cxnChg chg="add mod">
          <ac:chgData name="Noémie Spiller" userId="e4bebb1e-116a-4f15-b3ae-274db878ded7" providerId="ADAL" clId="{D36FFFDD-6DEC-47CC-BAB1-B73142DE9E4F}" dt="2023-07-12T18:57:31.051" v="2459" actId="1076"/>
          <ac:cxnSpMkLst>
            <pc:docMk/>
            <pc:sldMk cId="2536679889" sldId="371"/>
            <ac:cxnSpMk id="25" creationId="{5450E997-B73B-630E-3E6B-E87C59478213}"/>
          </ac:cxnSpMkLst>
        </pc:cxnChg>
      </pc:sldChg>
    </pc:docChg>
  </pc:docChgLst>
  <pc:docChgLst>
    <pc:chgData name="Gastbenutzer" userId="S::urn:spo:anon#f86b790997f433fe469ee6d59c76f4a8a9dd4383fb9541d35ef5bb865230b574::" providerId="AD" clId="Web-{999048F2-7023-D4FD-26BC-A5680D007D3F}"/>
    <pc:docChg chg="mod modSld modMainMaster">
      <pc:chgData name="Gastbenutzer" userId="S::urn:spo:anon#f86b790997f433fe469ee6d59c76f4a8a9dd4383fb9541d35ef5bb865230b574::" providerId="AD" clId="Web-{999048F2-7023-D4FD-26BC-A5680D007D3F}" dt="2023-08-24T13:10:08.025" v="91"/>
      <pc:docMkLst>
        <pc:docMk/>
      </pc:docMkLst>
      <pc:sldChg chg="delSp modSp">
        <pc:chgData name="Gastbenutzer" userId="S::urn:spo:anon#f86b790997f433fe469ee6d59c76f4a8a9dd4383fb9541d35ef5bb865230b574::" providerId="AD" clId="Web-{999048F2-7023-D4FD-26BC-A5680D007D3F}" dt="2023-08-24T13:10:08.025" v="91"/>
        <pc:sldMkLst>
          <pc:docMk/>
          <pc:sldMk cId="1147882705" sldId="313"/>
        </pc:sldMkLst>
        <pc:spChg chg="del mod">
          <ac:chgData name="Gastbenutzer" userId="S::urn:spo:anon#f86b790997f433fe469ee6d59c76f4a8a9dd4383fb9541d35ef5bb865230b574::" providerId="AD" clId="Web-{999048F2-7023-D4FD-26BC-A5680D007D3F}" dt="2023-08-24T13:10:08.025" v="91"/>
          <ac:spMkLst>
            <pc:docMk/>
            <pc:sldMk cId="1147882705" sldId="313"/>
            <ac:spMk id="4" creationId="{07FAB063-C2CE-422C-8EA1-C9A11188E517}"/>
          </ac:spMkLst>
        </pc:spChg>
      </pc:sldChg>
      <pc:sldChg chg="modSp">
        <pc:chgData name="Gastbenutzer" userId="S::urn:spo:anon#f86b790997f433fe469ee6d59c76f4a8a9dd4383fb9541d35ef5bb865230b574::" providerId="AD" clId="Web-{999048F2-7023-D4FD-26BC-A5680D007D3F}" dt="2023-08-24T13:09:50.603" v="71"/>
        <pc:sldMkLst>
          <pc:docMk/>
          <pc:sldMk cId="1158767243" sldId="314"/>
        </pc:sldMkLst>
        <pc:spChg chg="mod">
          <ac:chgData name="Gastbenutzer" userId="S::urn:spo:anon#f86b790997f433fe469ee6d59c76f4a8a9dd4383fb9541d35ef5bb865230b574::" providerId="AD" clId="Web-{999048F2-7023-D4FD-26BC-A5680D007D3F}" dt="2023-08-24T13:09:50.603" v="71"/>
          <ac:spMkLst>
            <pc:docMk/>
            <pc:sldMk cId="1158767243" sldId="314"/>
            <ac:spMk id="2" creationId="{A18ED6B6-C61E-3318-C6AC-9502C66A456A}"/>
          </ac:spMkLst>
        </pc:spChg>
      </pc:sldChg>
      <pc:sldChg chg="modSp">
        <pc:chgData name="Gastbenutzer" userId="S::urn:spo:anon#f86b790997f433fe469ee6d59c76f4a8a9dd4383fb9541d35ef5bb865230b574::" providerId="AD" clId="Web-{999048F2-7023-D4FD-26BC-A5680D007D3F}" dt="2023-08-24T13:09:50.603" v="71"/>
        <pc:sldMkLst>
          <pc:docMk/>
          <pc:sldMk cId="1247741922" sldId="317"/>
        </pc:sldMkLst>
        <pc:spChg chg="mod">
          <ac:chgData name="Gastbenutzer" userId="S::urn:spo:anon#f86b790997f433fe469ee6d59c76f4a8a9dd4383fb9541d35ef5bb865230b574::" providerId="AD" clId="Web-{999048F2-7023-D4FD-26BC-A5680D007D3F}" dt="2023-08-24T13:09:50.603" v="71"/>
          <ac:spMkLst>
            <pc:docMk/>
            <pc:sldMk cId="1247741922" sldId="31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1679769906" sldId="318"/>
        </pc:sldMkLst>
        <pc:spChg chg="mod">
          <ac:chgData name="Gastbenutzer" userId="S::urn:spo:anon#f86b790997f433fe469ee6d59c76f4a8a9dd4383fb9541d35ef5bb865230b574::" providerId="AD" clId="Web-{999048F2-7023-D4FD-26BC-A5680D007D3F}" dt="2023-08-24T13:09:50.603" v="71"/>
          <ac:spMkLst>
            <pc:docMk/>
            <pc:sldMk cId="1679769906" sldId="318"/>
            <ac:spMk id="2" creationId="{CA2D53DE-98E7-7363-39E2-1BB4D946863B}"/>
          </ac:spMkLst>
        </pc:spChg>
      </pc:sldChg>
      <pc:sldChg chg="modSp">
        <pc:chgData name="Gastbenutzer" userId="S::urn:spo:anon#f86b790997f433fe469ee6d59c76f4a8a9dd4383fb9541d35ef5bb865230b574::" providerId="AD" clId="Web-{999048F2-7023-D4FD-26BC-A5680D007D3F}" dt="2023-08-24T13:09:50.603" v="71"/>
        <pc:sldMkLst>
          <pc:docMk/>
          <pc:sldMk cId="3738248001" sldId="319"/>
        </pc:sldMkLst>
        <pc:spChg chg="mod">
          <ac:chgData name="Gastbenutzer" userId="S::urn:spo:anon#f86b790997f433fe469ee6d59c76f4a8a9dd4383fb9541d35ef5bb865230b574::" providerId="AD" clId="Web-{999048F2-7023-D4FD-26BC-A5680D007D3F}" dt="2023-08-24T13:09:50.603" v="71"/>
          <ac:spMkLst>
            <pc:docMk/>
            <pc:sldMk cId="3738248001" sldId="319"/>
            <ac:spMk id="2" creationId="{F3BF577E-02E0-3F36-7EFF-67F82686F7A1}"/>
          </ac:spMkLst>
        </pc:spChg>
      </pc:sldChg>
      <pc:sldChg chg="modSp">
        <pc:chgData name="Gastbenutzer" userId="S::urn:spo:anon#f86b790997f433fe469ee6d59c76f4a8a9dd4383fb9541d35ef5bb865230b574::" providerId="AD" clId="Web-{999048F2-7023-D4FD-26BC-A5680D007D3F}" dt="2023-08-24T13:09:50.603" v="71"/>
        <pc:sldMkLst>
          <pc:docMk/>
          <pc:sldMk cId="4089228486" sldId="320"/>
        </pc:sldMkLst>
        <pc:spChg chg="mod">
          <ac:chgData name="Gastbenutzer" userId="S::urn:spo:anon#f86b790997f433fe469ee6d59c76f4a8a9dd4383fb9541d35ef5bb865230b574::" providerId="AD" clId="Web-{999048F2-7023-D4FD-26BC-A5680D007D3F}" dt="2023-08-24T13:09:50.603" v="71"/>
          <ac:spMkLst>
            <pc:docMk/>
            <pc:sldMk cId="4089228486" sldId="320"/>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912758139" sldId="321"/>
        </pc:sldMkLst>
        <pc:spChg chg="mod">
          <ac:chgData name="Gastbenutzer" userId="S::urn:spo:anon#f86b790997f433fe469ee6d59c76f4a8a9dd4383fb9541d35ef5bb865230b574::" providerId="AD" clId="Web-{999048F2-7023-D4FD-26BC-A5680D007D3F}" dt="2023-08-24T13:09:50.603" v="71"/>
          <ac:spMkLst>
            <pc:docMk/>
            <pc:sldMk cId="912758139" sldId="321"/>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570777704" sldId="322"/>
        </pc:sldMkLst>
        <pc:spChg chg="mod">
          <ac:chgData name="Gastbenutzer" userId="S::urn:spo:anon#f86b790997f433fe469ee6d59c76f4a8a9dd4383fb9541d35ef5bb865230b574::" providerId="AD" clId="Web-{999048F2-7023-D4FD-26BC-A5680D007D3F}" dt="2023-08-24T13:09:50.603" v="71"/>
          <ac:spMkLst>
            <pc:docMk/>
            <pc:sldMk cId="3570777704" sldId="322"/>
            <ac:spMk id="2" creationId="{E2B29B70-168C-7496-D3C1-7A4BE86F2F33}"/>
          </ac:spMkLst>
        </pc:spChg>
      </pc:sldChg>
      <pc:sldChg chg="modSp">
        <pc:chgData name="Gastbenutzer" userId="S::urn:spo:anon#f86b790997f433fe469ee6d59c76f4a8a9dd4383fb9541d35ef5bb865230b574::" providerId="AD" clId="Web-{999048F2-7023-D4FD-26BC-A5680D007D3F}" dt="2023-08-24T13:09:50.603" v="71"/>
        <pc:sldMkLst>
          <pc:docMk/>
          <pc:sldMk cId="1963810207" sldId="323"/>
        </pc:sldMkLst>
        <pc:spChg chg="mod">
          <ac:chgData name="Gastbenutzer" userId="S::urn:spo:anon#f86b790997f433fe469ee6d59c76f4a8a9dd4383fb9541d35ef5bb865230b574::" providerId="AD" clId="Web-{999048F2-7023-D4FD-26BC-A5680D007D3F}" dt="2023-08-24T13:09:50.603" v="71"/>
          <ac:spMkLst>
            <pc:docMk/>
            <pc:sldMk cId="1963810207" sldId="323"/>
            <ac:spMk id="2" creationId="{C0B1E45F-77A4-27E5-CD72-B4793AB6460A}"/>
          </ac:spMkLst>
        </pc:spChg>
      </pc:sldChg>
      <pc:sldChg chg="modSp">
        <pc:chgData name="Gastbenutzer" userId="S::urn:spo:anon#f86b790997f433fe469ee6d59c76f4a8a9dd4383fb9541d35ef5bb865230b574::" providerId="AD" clId="Web-{999048F2-7023-D4FD-26BC-A5680D007D3F}" dt="2023-08-24T13:09:50.603" v="71"/>
        <pc:sldMkLst>
          <pc:docMk/>
          <pc:sldMk cId="621628165" sldId="324"/>
        </pc:sldMkLst>
        <pc:spChg chg="mod">
          <ac:chgData name="Gastbenutzer" userId="S::urn:spo:anon#f86b790997f433fe469ee6d59c76f4a8a9dd4383fb9541d35ef5bb865230b574::" providerId="AD" clId="Web-{999048F2-7023-D4FD-26BC-A5680D007D3F}" dt="2023-08-24T13:09:50.603" v="71"/>
          <ac:spMkLst>
            <pc:docMk/>
            <pc:sldMk cId="621628165" sldId="324"/>
            <ac:spMk id="2" creationId="{805BF37A-FA7F-6F1C-D701-173C4E5A06A9}"/>
          </ac:spMkLst>
        </pc:spChg>
      </pc:sldChg>
      <pc:sldChg chg="modSp">
        <pc:chgData name="Gastbenutzer" userId="S::urn:spo:anon#f86b790997f433fe469ee6d59c76f4a8a9dd4383fb9541d35ef5bb865230b574::" providerId="AD" clId="Web-{999048F2-7023-D4FD-26BC-A5680D007D3F}" dt="2023-08-24T13:09:50.603" v="71"/>
        <pc:sldMkLst>
          <pc:docMk/>
          <pc:sldMk cId="1176313540" sldId="325"/>
        </pc:sldMkLst>
        <pc:spChg chg="mod">
          <ac:chgData name="Gastbenutzer" userId="S::urn:spo:anon#f86b790997f433fe469ee6d59c76f4a8a9dd4383fb9541d35ef5bb865230b574::" providerId="AD" clId="Web-{999048F2-7023-D4FD-26BC-A5680D007D3F}" dt="2023-08-24T13:09:50.603" v="71"/>
          <ac:spMkLst>
            <pc:docMk/>
            <pc:sldMk cId="1176313540" sldId="325"/>
            <ac:spMk id="2" creationId="{1EA3D61A-7613-1920-915D-CE19F081C19A}"/>
          </ac:spMkLst>
        </pc:spChg>
      </pc:sldChg>
      <pc:sldChg chg="modSp">
        <pc:chgData name="Gastbenutzer" userId="S::urn:spo:anon#f86b790997f433fe469ee6d59c76f4a8a9dd4383fb9541d35ef5bb865230b574::" providerId="AD" clId="Web-{999048F2-7023-D4FD-26BC-A5680D007D3F}" dt="2023-08-24T13:09:50.603" v="71"/>
        <pc:sldMkLst>
          <pc:docMk/>
          <pc:sldMk cId="815586482" sldId="327"/>
        </pc:sldMkLst>
        <pc:spChg chg="mod">
          <ac:chgData name="Gastbenutzer" userId="S::urn:spo:anon#f86b790997f433fe469ee6d59c76f4a8a9dd4383fb9541d35ef5bb865230b574::" providerId="AD" clId="Web-{999048F2-7023-D4FD-26BC-A5680D007D3F}" dt="2023-08-24T13:09:50.603" v="71"/>
          <ac:spMkLst>
            <pc:docMk/>
            <pc:sldMk cId="815586482" sldId="32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2155087023" sldId="328"/>
        </pc:sldMkLst>
        <pc:spChg chg="mod">
          <ac:chgData name="Gastbenutzer" userId="S::urn:spo:anon#f86b790997f433fe469ee6d59c76f4a8a9dd4383fb9541d35ef5bb865230b574::" providerId="AD" clId="Web-{999048F2-7023-D4FD-26BC-A5680D007D3F}" dt="2023-08-24T13:09:50.603" v="71"/>
          <ac:spMkLst>
            <pc:docMk/>
            <pc:sldMk cId="2155087023" sldId="328"/>
            <ac:spMk id="2" creationId="{3214D0B6-B5D5-0CF9-E25E-63ED549CBB2C}"/>
          </ac:spMkLst>
        </pc:spChg>
      </pc:sldChg>
      <pc:sldChg chg="modSp">
        <pc:chgData name="Gastbenutzer" userId="S::urn:spo:anon#f86b790997f433fe469ee6d59c76f4a8a9dd4383fb9541d35ef5bb865230b574::" providerId="AD" clId="Web-{999048F2-7023-D4FD-26BC-A5680D007D3F}" dt="2023-08-24T13:09:50.603" v="71"/>
        <pc:sldMkLst>
          <pc:docMk/>
          <pc:sldMk cId="4285188218" sldId="329"/>
        </pc:sldMkLst>
        <pc:spChg chg="mod">
          <ac:chgData name="Gastbenutzer" userId="S::urn:spo:anon#f86b790997f433fe469ee6d59c76f4a8a9dd4383fb9541d35ef5bb865230b574::" providerId="AD" clId="Web-{999048F2-7023-D4FD-26BC-A5680D007D3F}" dt="2023-08-24T13:09:50.603" v="71"/>
          <ac:spMkLst>
            <pc:docMk/>
            <pc:sldMk cId="4285188218" sldId="329"/>
            <ac:spMk id="2" creationId="{89DB7F83-EBFA-1DB3-4189-EF0528B08881}"/>
          </ac:spMkLst>
        </pc:spChg>
      </pc:sldChg>
      <pc:sldChg chg="modSp">
        <pc:chgData name="Gastbenutzer" userId="S::urn:spo:anon#f86b790997f433fe469ee6d59c76f4a8a9dd4383fb9541d35ef5bb865230b574::" providerId="AD" clId="Web-{999048F2-7023-D4FD-26BC-A5680D007D3F}" dt="2023-08-24T13:09:50.603" v="71"/>
        <pc:sldMkLst>
          <pc:docMk/>
          <pc:sldMk cId="3666134602" sldId="331"/>
        </pc:sldMkLst>
        <pc:spChg chg="mod">
          <ac:chgData name="Gastbenutzer" userId="S::urn:spo:anon#f86b790997f433fe469ee6d59c76f4a8a9dd4383fb9541d35ef5bb865230b574::" providerId="AD" clId="Web-{999048F2-7023-D4FD-26BC-A5680D007D3F}" dt="2023-08-24T13:09:50.603" v="71"/>
          <ac:spMkLst>
            <pc:docMk/>
            <pc:sldMk cId="3666134602" sldId="33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964222083" sldId="332"/>
        </pc:sldMkLst>
        <pc:spChg chg="mod">
          <ac:chgData name="Gastbenutzer" userId="S::urn:spo:anon#f86b790997f433fe469ee6d59c76f4a8a9dd4383fb9541d35ef5bb865230b574::" providerId="AD" clId="Web-{999048F2-7023-D4FD-26BC-A5680D007D3F}" dt="2023-08-24T13:09:50.603" v="71"/>
          <ac:spMkLst>
            <pc:docMk/>
            <pc:sldMk cId="2964222083" sldId="332"/>
            <ac:spMk id="2" creationId="{98815BE8-9BD9-F08A-3998-9CDD33B54A81}"/>
          </ac:spMkLst>
        </pc:spChg>
      </pc:sldChg>
      <pc:sldChg chg="modSp">
        <pc:chgData name="Gastbenutzer" userId="S::urn:spo:anon#f86b790997f433fe469ee6d59c76f4a8a9dd4383fb9541d35ef5bb865230b574::" providerId="AD" clId="Web-{999048F2-7023-D4FD-26BC-A5680D007D3F}" dt="2023-08-24T13:09:50.603" v="71"/>
        <pc:sldMkLst>
          <pc:docMk/>
          <pc:sldMk cId="2223353952" sldId="334"/>
        </pc:sldMkLst>
        <pc:spChg chg="mod">
          <ac:chgData name="Gastbenutzer" userId="S::urn:spo:anon#f86b790997f433fe469ee6d59c76f4a8a9dd4383fb9541d35ef5bb865230b574::" providerId="AD" clId="Web-{999048F2-7023-D4FD-26BC-A5680D007D3F}" dt="2023-08-24T13:09:50.603" v="71"/>
          <ac:spMkLst>
            <pc:docMk/>
            <pc:sldMk cId="2223353952" sldId="334"/>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506601370" sldId="335"/>
        </pc:sldMkLst>
        <pc:spChg chg="mod">
          <ac:chgData name="Gastbenutzer" userId="S::urn:spo:anon#f86b790997f433fe469ee6d59c76f4a8a9dd4383fb9541d35ef5bb865230b574::" providerId="AD" clId="Web-{999048F2-7023-D4FD-26BC-A5680D007D3F}" dt="2023-08-24T13:09:50.603" v="71"/>
          <ac:spMkLst>
            <pc:docMk/>
            <pc:sldMk cId="506601370" sldId="335"/>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198757602" sldId="336"/>
        </pc:sldMkLst>
        <pc:spChg chg="mod">
          <ac:chgData name="Gastbenutzer" userId="S::urn:spo:anon#f86b790997f433fe469ee6d59c76f4a8a9dd4383fb9541d35ef5bb865230b574::" providerId="AD" clId="Web-{999048F2-7023-D4FD-26BC-A5680D007D3F}" dt="2023-08-24T13:09:50.603" v="71"/>
          <ac:spMkLst>
            <pc:docMk/>
            <pc:sldMk cId="198757602" sldId="336"/>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642368517" sldId="338"/>
        </pc:sldMkLst>
        <pc:spChg chg="mod">
          <ac:chgData name="Gastbenutzer" userId="S::urn:spo:anon#f86b790997f433fe469ee6d59c76f4a8a9dd4383fb9541d35ef5bb865230b574::" providerId="AD" clId="Web-{999048F2-7023-D4FD-26BC-A5680D007D3F}" dt="2023-08-24T13:09:50.603" v="71"/>
          <ac:spMkLst>
            <pc:docMk/>
            <pc:sldMk cId="2642368517" sldId="338"/>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2357394866" sldId="339"/>
        </pc:sldMkLst>
        <pc:spChg chg="mod">
          <ac:chgData name="Gastbenutzer" userId="S::urn:spo:anon#f86b790997f433fe469ee6d59c76f4a8a9dd4383fb9541d35ef5bb865230b574::" providerId="AD" clId="Web-{999048F2-7023-D4FD-26BC-A5680D007D3F}" dt="2023-08-24T13:09:50.603" v="71"/>
          <ac:spMkLst>
            <pc:docMk/>
            <pc:sldMk cId="2357394866" sldId="339"/>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4179259077" sldId="340"/>
        </pc:sldMkLst>
        <pc:spChg chg="mod">
          <ac:chgData name="Gastbenutzer" userId="S::urn:spo:anon#f86b790997f433fe469ee6d59c76f4a8a9dd4383fb9541d35ef5bb865230b574::" providerId="AD" clId="Web-{999048F2-7023-D4FD-26BC-A5680D007D3F}" dt="2023-08-24T13:09:50.603" v="71"/>
          <ac:spMkLst>
            <pc:docMk/>
            <pc:sldMk cId="4179259077" sldId="340"/>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580682258" sldId="341"/>
        </pc:sldMkLst>
        <pc:spChg chg="mod">
          <ac:chgData name="Gastbenutzer" userId="S::urn:spo:anon#f86b790997f433fe469ee6d59c76f4a8a9dd4383fb9541d35ef5bb865230b574::" providerId="AD" clId="Web-{999048F2-7023-D4FD-26BC-A5680D007D3F}" dt="2023-08-24T13:09:50.603" v="71"/>
          <ac:spMkLst>
            <pc:docMk/>
            <pc:sldMk cId="580682258" sldId="34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1160953291" sldId="342"/>
        </pc:sldMkLst>
        <pc:spChg chg="mod">
          <ac:chgData name="Gastbenutzer" userId="S::urn:spo:anon#f86b790997f433fe469ee6d59c76f4a8a9dd4383fb9541d35ef5bb865230b574::" providerId="AD" clId="Web-{999048F2-7023-D4FD-26BC-A5680D007D3F}" dt="2023-08-24T13:09:50.603" v="71"/>
          <ac:spMkLst>
            <pc:docMk/>
            <pc:sldMk cId="1160953291" sldId="34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3390717321" sldId="343"/>
        </pc:sldMkLst>
        <pc:spChg chg="mod">
          <ac:chgData name="Gastbenutzer" userId="S::urn:spo:anon#f86b790997f433fe469ee6d59c76f4a8a9dd4383fb9541d35ef5bb865230b574::" providerId="AD" clId="Web-{999048F2-7023-D4FD-26BC-A5680D007D3F}" dt="2023-08-24T13:09:50.603" v="71"/>
          <ac:spMkLst>
            <pc:docMk/>
            <pc:sldMk cId="3390717321" sldId="343"/>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790971749" sldId="344"/>
        </pc:sldMkLst>
        <pc:spChg chg="mod">
          <ac:chgData name="Gastbenutzer" userId="S::urn:spo:anon#f86b790997f433fe469ee6d59c76f4a8a9dd4383fb9541d35ef5bb865230b574::" providerId="AD" clId="Web-{999048F2-7023-D4FD-26BC-A5680D007D3F}" dt="2023-08-24T13:09:50.603" v="71"/>
          <ac:spMkLst>
            <pc:docMk/>
            <pc:sldMk cId="2790971749" sldId="344"/>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853451644" sldId="345"/>
        </pc:sldMkLst>
        <pc:spChg chg="mod">
          <ac:chgData name="Gastbenutzer" userId="S::urn:spo:anon#f86b790997f433fe469ee6d59c76f4a8a9dd4383fb9541d35ef5bb865230b574::" providerId="AD" clId="Web-{999048F2-7023-D4FD-26BC-A5680D007D3F}" dt="2023-08-24T13:09:50.603" v="71"/>
          <ac:spMkLst>
            <pc:docMk/>
            <pc:sldMk cId="853451644" sldId="345"/>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942911074" sldId="346"/>
        </pc:sldMkLst>
        <pc:spChg chg="mod">
          <ac:chgData name="Gastbenutzer" userId="S::urn:spo:anon#f86b790997f433fe469ee6d59c76f4a8a9dd4383fb9541d35ef5bb865230b574::" providerId="AD" clId="Web-{999048F2-7023-D4FD-26BC-A5680D007D3F}" dt="2023-08-24T13:09:50.603" v="71"/>
          <ac:spMkLst>
            <pc:docMk/>
            <pc:sldMk cId="3942911074" sldId="346"/>
            <ac:spMk id="2" creationId="{C4AA1EB5-2F51-6BBF-1F1A-C9E7B31CB26A}"/>
          </ac:spMkLst>
        </pc:spChg>
      </pc:sldChg>
      <pc:sldChg chg="modSp">
        <pc:chgData name="Gastbenutzer" userId="S::urn:spo:anon#f86b790997f433fe469ee6d59c76f4a8a9dd4383fb9541d35ef5bb865230b574::" providerId="AD" clId="Web-{999048F2-7023-D4FD-26BC-A5680D007D3F}" dt="2023-08-24T13:09:50.603" v="71"/>
        <pc:sldMkLst>
          <pc:docMk/>
          <pc:sldMk cId="3669083222" sldId="350"/>
        </pc:sldMkLst>
        <pc:spChg chg="mod">
          <ac:chgData name="Gastbenutzer" userId="S::urn:spo:anon#f86b790997f433fe469ee6d59c76f4a8a9dd4383fb9541d35ef5bb865230b574::" providerId="AD" clId="Web-{999048F2-7023-D4FD-26BC-A5680D007D3F}" dt="2023-08-24T13:09:50.603" v="71"/>
          <ac:spMkLst>
            <pc:docMk/>
            <pc:sldMk cId="3669083222" sldId="350"/>
            <ac:spMk id="2" creationId="{3C28890F-6AD4-649B-4997-3EDC65E3998E}"/>
          </ac:spMkLst>
        </pc:spChg>
      </pc:sldChg>
      <pc:sldChg chg="modSp">
        <pc:chgData name="Gastbenutzer" userId="S::urn:spo:anon#f86b790997f433fe469ee6d59c76f4a8a9dd4383fb9541d35ef5bb865230b574::" providerId="AD" clId="Web-{999048F2-7023-D4FD-26BC-A5680D007D3F}" dt="2023-08-24T13:09:36.337" v="70"/>
        <pc:sldMkLst>
          <pc:docMk/>
          <pc:sldMk cId="3227529080" sldId="351"/>
        </pc:sldMkLst>
        <pc:spChg chg="mod">
          <ac:chgData name="Gastbenutzer" userId="S::urn:spo:anon#f86b790997f433fe469ee6d59c76f4a8a9dd4383fb9541d35ef5bb865230b574::" providerId="AD" clId="Web-{999048F2-7023-D4FD-26BC-A5680D007D3F}" dt="2023-08-24T13:09:36.337" v="70"/>
          <ac:spMkLst>
            <pc:docMk/>
            <pc:sldMk cId="3227529080" sldId="351"/>
            <ac:spMk id="2" creationId="{E9FEC9B5-DFDF-01E4-520A-26E5D1DA164D}"/>
          </ac:spMkLst>
        </pc:spChg>
      </pc:sldChg>
      <pc:sldChg chg="modSp">
        <pc:chgData name="Gastbenutzer" userId="S::urn:spo:anon#f86b790997f433fe469ee6d59c76f4a8a9dd4383fb9541d35ef5bb865230b574::" providerId="AD" clId="Web-{999048F2-7023-D4FD-26BC-A5680D007D3F}" dt="2023-08-24T13:09:50.603" v="71"/>
        <pc:sldMkLst>
          <pc:docMk/>
          <pc:sldMk cId="770382444" sldId="352"/>
        </pc:sldMkLst>
        <pc:spChg chg="mod">
          <ac:chgData name="Gastbenutzer" userId="S::urn:spo:anon#f86b790997f433fe469ee6d59c76f4a8a9dd4383fb9541d35ef5bb865230b574::" providerId="AD" clId="Web-{999048F2-7023-D4FD-26BC-A5680D007D3F}" dt="2023-08-24T13:09:50.603" v="71"/>
          <ac:spMkLst>
            <pc:docMk/>
            <pc:sldMk cId="770382444" sldId="352"/>
            <ac:spMk id="2" creationId="{9FDE172F-5AAB-49AE-498A-C9DE19DED31C}"/>
          </ac:spMkLst>
        </pc:spChg>
      </pc:sldChg>
      <pc:sldChg chg="modSp">
        <pc:chgData name="Gastbenutzer" userId="S::urn:spo:anon#f86b790997f433fe469ee6d59c76f4a8a9dd4383fb9541d35ef5bb865230b574::" providerId="AD" clId="Web-{999048F2-7023-D4FD-26BC-A5680D007D3F}" dt="2023-08-24T13:09:50.603" v="71"/>
        <pc:sldMkLst>
          <pc:docMk/>
          <pc:sldMk cId="3913319740" sldId="353"/>
        </pc:sldMkLst>
        <pc:spChg chg="mod">
          <ac:chgData name="Gastbenutzer" userId="S::urn:spo:anon#f86b790997f433fe469ee6d59c76f4a8a9dd4383fb9541d35ef5bb865230b574::" providerId="AD" clId="Web-{999048F2-7023-D4FD-26BC-A5680D007D3F}" dt="2023-08-24T13:09:50.603" v="71"/>
          <ac:spMkLst>
            <pc:docMk/>
            <pc:sldMk cId="3913319740" sldId="353"/>
            <ac:spMk id="2" creationId="{43E478E6-0929-6958-F092-1B9DBD56533C}"/>
          </ac:spMkLst>
        </pc:spChg>
      </pc:sldChg>
      <pc:sldChg chg="modSp">
        <pc:chgData name="Gastbenutzer" userId="S::urn:spo:anon#f86b790997f433fe469ee6d59c76f4a8a9dd4383fb9541d35ef5bb865230b574::" providerId="AD" clId="Web-{999048F2-7023-D4FD-26BC-A5680D007D3F}" dt="2023-08-24T13:09:50.603" v="71"/>
        <pc:sldMkLst>
          <pc:docMk/>
          <pc:sldMk cId="1265294367" sldId="354"/>
        </pc:sldMkLst>
        <pc:spChg chg="mod">
          <ac:chgData name="Gastbenutzer" userId="S::urn:spo:anon#f86b790997f433fe469ee6d59c76f4a8a9dd4383fb9541d35ef5bb865230b574::" providerId="AD" clId="Web-{999048F2-7023-D4FD-26BC-A5680D007D3F}" dt="2023-08-24T13:09:50.603" v="71"/>
          <ac:spMkLst>
            <pc:docMk/>
            <pc:sldMk cId="1265294367" sldId="354"/>
            <ac:spMk id="2" creationId="{423B6027-91CD-DA64-6D2F-F4BBD9FC05B3}"/>
          </ac:spMkLst>
        </pc:spChg>
      </pc:sldChg>
      <pc:sldChg chg="modSp">
        <pc:chgData name="Gastbenutzer" userId="S::urn:spo:anon#f86b790997f433fe469ee6d59c76f4a8a9dd4383fb9541d35ef5bb865230b574::" providerId="AD" clId="Web-{999048F2-7023-D4FD-26BC-A5680D007D3F}" dt="2023-08-24T13:09:50.603" v="71"/>
        <pc:sldMkLst>
          <pc:docMk/>
          <pc:sldMk cId="535043819" sldId="356"/>
        </pc:sldMkLst>
        <pc:spChg chg="mod">
          <ac:chgData name="Gastbenutzer" userId="S::urn:spo:anon#f86b790997f433fe469ee6d59c76f4a8a9dd4383fb9541d35ef5bb865230b574::" providerId="AD" clId="Web-{999048F2-7023-D4FD-26BC-A5680D007D3F}" dt="2023-08-24T13:09:50.603" v="71"/>
          <ac:spMkLst>
            <pc:docMk/>
            <pc:sldMk cId="535043819" sldId="356"/>
            <ac:spMk id="2" creationId="{5E43B0CA-A372-25A6-7075-92931026DA3E}"/>
          </ac:spMkLst>
        </pc:spChg>
      </pc:sldChg>
      <pc:sldChg chg="modSp">
        <pc:chgData name="Gastbenutzer" userId="S::urn:spo:anon#f86b790997f433fe469ee6d59c76f4a8a9dd4383fb9541d35ef5bb865230b574::" providerId="AD" clId="Web-{999048F2-7023-D4FD-26BC-A5680D007D3F}" dt="2023-08-24T13:09:50.603" v="71"/>
        <pc:sldMkLst>
          <pc:docMk/>
          <pc:sldMk cId="3772449612" sldId="357"/>
        </pc:sldMkLst>
        <pc:spChg chg="mod">
          <ac:chgData name="Gastbenutzer" userId="S::urn:spo:anon#f86b790997f433fe469ee6d59c76f4a8a9dd4383fb9541d35ef5bb865230b574::" providerId="AD" clId="Web-{999048F2-7023-D4FD-26BC-A5680D007D3F}" dt="2023-08-24T13:09:50.603" v="71"/>
          <ac:spMkLst>
            <pc:docMk/>
            <pc:sldMk cId="3772449612" sldId="357"/>
            <ac:spMk id="2" creationId="{2A4D97BC-9CA5-5A1A-C716-E9D72238C2F2}"/>
          </ac:spMkLst>
        </pc:spChg>
      </pc:sldChg>
      <pc:sldChg chg="modSp">
        <pc:chgData name="Gastbenutzer" userId="S::urn:spo:anon#f86b790997f433fe469ee6d59c76f4a8a9dd4383fb9541d35ef5bb865230b574::" providerId="AD" clId="Web-{999048F2-7023-D4FD-26BC-A5680D007D3F}" dt="2023-08-24T13:09:50.603" v="71"/>
        <pc:sldMkLst>
          <pc:docMk/>
          <pc:sldMk cId="1078947628" sldId="358"/>
        </pc:sldMkLst>
        <pc:spChg chg="mod">
          <ac:chgData name="Gastbenutzer" userId="S::urn:spo:anon#f86b790997f433fe469ee6d59c76f4a8a9dd4383fb9541d35ef5bb865230b574::" providerId="AD" clId="Web-{999048F2-7023-D4FD-26BC-A5680D007D3F}" dt="2023-08-24T13:09:50.603" v="71"/>
          <ac:spMkLst>
            <pc:docMk/>
            <pc:sldMk cId="1078947628" sldId="358"/>
            <ac:spMk id="2" creationId="{67F9621D-B392-118B-ED54-24BEC808FB37}"/>
          </ac:spMkLst>
        </pc:spChg>
      </pc:sldChg>
      <pc:sldChg chg="modSp">
        <pc:chgData name="Gastbenutzer" userId="S::urn:spo:anon#f86b790997f433fe469ee6d59c76f4a8a9dd4383fb9541d35ef5bb865230b574::" providerId="AD" clId="Web-{999048F2-7023-D4FD-26BC-A5680D007D3F}" dt="2023-08-24T13:09:50.603" v="71"/>
        <pc:sldMkLst>
          <pc:docMk/>
          <pc:sldMk cId="3390338982" sldId="360"/>
        </pc:sldMkLst>
        <pc:spChg chg="mod">
          <ac:chgData name="Gastbenutzer" userId="S::urn:spo:anon#f86b790997f433fe469ee6d59c76f4a8a9dd4383fb9541d35ef5bb865230b574::" providerId="AD" clId="Web-{999048F2-7023-D4FD-26BC-A5680D007D3F}" dt="2023-08-24T13:09:50.603" v="71"/>
          <ac:spMkLst>
            <pc:docMk/>
            <pc:sldMk cId="3390338982" sldId="360"/>
            <ac:spMk id="2" creationId="{FCD4A57F-A9AE-18BB-4BCF-9B4DE809C36D}"/>
          </ac:spMkLst>
        </pc:spChg>
      </pc:sldChg>
      <pc:sldChg chg="modSp">
        <pc:chgData name="Gastbenutzer" userId="S::urn:spo:anon#f86b790997f433fe469ee6d59c76f4a8a9dd4383fb9541d35ef5bb865230b574::" providerId="AD" clId="Web-{999048F2-7023-D4FD-26BC-A5680D007D3F}" dt="2023-08-24T13:09:50.603" v="71"/>
        <pc:sldMkLst>
          <pc:docMk/>
          <pc:sldMk cId="1757712717" sldId="361"/>
        </pc:sldMkLst>
        <pc:spChg chg="mod">
          <ac:chgData name="Gastbenutzer" userId="S::urn:spo:anon#f86b790997f433fe469ee6d59c76f4a8a9dd4383fb9541d35ef5bb865230b574::" providerId="AD" clId="Web-{999048F2-7023-D4FD-26BC-A5680D007D3F}" dt="2023-08-24T13:09:50.603" v="71"/>
          <ac:spMkLst>
            <pc:docMk/>
            <pc:sldMk cId="1757712717" sldId="36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429939281" sldId="362"/>
        </pc:sldMkLst>
        <pc:spChg chg="mod">
          <ac:chgData name="Gastbenutzer" userId="S::urn:spo:anon#f86b790997f433fe469ee6d59c76f4a8a9dd4383fb9541d35ef5bb865230b574::" providerId="AD" clId="Web-{999048F2-7023-D4FD-26BC-A5680D007D3F}" dt="2023-08-24T13:09:50.603" v="71"/>
          <ac:spMkLst>
            <pc:docMk/>
            <pc:sldMk cId="2429939281" sldId="36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631507345" sldId="363"/>
        </pc:sldMkLst>
        <pc:spChg chg="mod">
          <ac:chgData name="Gastbenutzer" userId="S::urn:spo:anon#f86b790997f433fe469ee6d59c76f4a8a9dd4383fb9541d35ef5bb865230b574::" providerId="AD" clId="Web-{999048F2-7023-D4FD-26BC-A5680D007D3F}" dt="2023-08-24T13:09:50.603" v="71"/>
          <ac:spMkLst>
            <pc:docMk/>
            <pc:sldMk cId="631507345" sldId="363"/>
            <ac:spMk id="2" creationId="{F6D5388D-E77D-947A-1AFD-A31CBF7CB40B}"/>
          </ac:spMkLst>
        </pc:spChg>
      </pc:sldChg>
      <pc:sldChg chg="modSp">
        <pc:chgData name="Gastbenutzer" userId="S::urn:spo:anon#f86b790997f433fe469ee6d59c76f4a8a9dd4383fb9541d35ef5bb865230b574::" providerId="AD" clId="Web-{999048F2-7023-D4FD-26BC-A5680D007D3F}" dt="2023-08-24T13:09:50.603" v="71"/>
        <pc:sldMkLst>
          <pc:docMk/>
          <pc:sldMk cId="3437922278" sldId="364"/>
        </pc:sldMkLst>
        <pc:spChg chg="mod">
          <ac:chgData name="Gastbenutzer" userId="S::urn:spo:anon#f86b790997f433fe469ee6d59c76f4a8a9dd4383fb9541d35ef5bb865230b574::" providerId="AD" clId="Web-{999048F2-7023-D4FD-26BC-A5680D007D3F}" dt="2023-08-24T13:09:50.603" v="71"/>
          <ac:spMkLst>
            <pc:docMk/>
            <pc:sldMk cId="3437922278" sldId="364"/>
            <ac:spMk id="2" creationId="{E81EB958-4E24-CD77-2C50-BFDCD51C0224}"/>
          </ac:spMkLst>
        </pc:spChg>
      </pc:sldChg>
      <pc:sldChg chg="modSp">
        <pc:chgData name="Gastbenutzer" userId="S::urn:spo:anon#f86b790997f433fe469ee6d59c76f4a8a9dd4383fb9541d35ef5bb865230b574::" providerId="AD" clId="Web-{999048F2-7023-D4FD-26BC-A5680D007D3F}" dt="2023-08-24T13:09:50.603" v="71"/>
        <pc:sldMkLst>
          <pc:docMk/>
          <pc:sldMk cId="550192391" sldId="365"/>
        </pc:sldMkLst>
        <pc:spChg chg="mod">
          <ac:chgData name="Gastbenutzer" userId="S::urn:spo:anon#f86b790997f433fe469ee6d59c76f4a8a9dd4383fb9541d35ef5bb865230b574::" providerId="AD" clId="Web-{999048F2-7023-D4FD-26BC-A5680D007D3F}" dt="2023-08-24T13:09:50.603" v="71"/>
          <ac:spMkLst>
            <pc:docMk/>
            <pc:sldMk cId="550192391" sldId="365"/>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23623950" sldId="366"/>
        </pc:sldMkLst>
        <pc:spChg chg="mod">
          <ac:chgData name="Gastbenutzer" userId="S::urn:spo:anon#f86b790997f433fe469ee6d59c76f4a8a9dd4383fb9541d35ef5bb865230b574::" providerId="AD" clId="Web-{999048F2-7023-D4FD-26BC-A5680D007D3F}" dt="2023-08-24T13:09:50.603" v="71"/>
          <ac:spMkLst>
            <pc:docMk/>
            <pc:sldMk cId="123623950" sldId="366"/>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759816095" sldId="367"/>
        </pc:sldMkLst>
        <pc:spChg chg="mod">
          <ac:chgData name="Gastbenutzer" userId="S::urn:spo:anon#f86b790997f433fe469ee6d59c76f4a8a9dd4383fb9541d35ef5bb865230b574::" providerId="AD" clId="Web-{999048F2-7023-D4FD-26BC-A5680D007D3F}" dt="2023-08-24T13:09:50.603" v="71"/>
          <ac:spMkLst>
            <pc:docMk/>
            <pc:sldMk cId="1759816095" sldId="367"/>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948618910" sldId="368"/>
        </pc:sldMkLst>
        <pc:spChg chg="mod">
          <ac:chgData name="Gastbenutzer" userId="S::urn:spo:anon#f86b790997f433fe469ee6d59c76f4a8a9dd4383fb9541d35ef5bb865230b574::" providerId="AD" clId="Web-{999048F2-7023-D4FD-26BC-A5680D007D3F}" dt="2023-08-24T13:09:50.603" v="71"/>
          <ac:spMkLst>
            <pc:docMk/>
            <pc:sldMk cId="948618910" sldId="368"/>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882634397" sldId="369"/>
        </pc:sldMkLst>
        <pc:spChg chg="mod">
          <ac:chgData name="Gastbenutzer" userId="S::urn:spo:anon#f86b790997f433fe469ee6d59c76f4a8a9dd4383fb9541d35ef5bb865230b574::" providerId="AD" clId="Web-{999048F2-7023-D4FD-26BC-A5680D007D3F}" dt="2023-08-24T13:09:50.603" v="71"/>
          <ac:spMkLst>
            <pc:docMk/>
            <pc:sldMk cId="882634397" sldId="369"/>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2536679889" sldId="371"/>
        </pc:sldMkLst>
        <pc:spChg chg="mod">
          <ac:chgData name="Gastbenutzer" userId="S::urn:spo:anon#f86b790997f433fe469ee6d59c76f4a8a9dd4383fb9541d35ef5bb865230b574::" providerId="AD" clId="Web-{999048F2-7023-D4FD-26BC-A5680D007D3F}" dt="2023-08-24T13:09:50.603" v="71"/>
          <ac:spMkLst>
            <pc:docMk/>
            <pc:sldMk cId="2536679889" sldId="371"/>
            <ac:spMk id="2" creationId="{27161D2F-CAA4-7D20-0E16-8E82900268C3}"/>
          </ac:spMkLst>
        </pc:spChg>
      </pc:sldChg>
      <pc:sldMasterChg chg="modSp mod modSldLayout">
        <pc:chgData name="Gastbenutzer" userId="S::urn:spo:anon#f86b790997f433fe469ee6d59c76f4a8a9dd4383fb9541d35ef5bb865230b574::" providerId="AD" clId="Web-{999048F2-7023-D4FD-26BC-A5680D007D3F}" dt="2023-08-24T13:10:04.744" v="90"/>
        <pc:sldMasterMkLst>
          <pc:docMk/>
          <pc:sldMasterMk cId="3345050395" sldId="2147483660"/>
        </pc:sldMasterMkLst>
        <pc:spChg chg="mod">
          <ac:chgData name="Gastbenutzer" userId="S::urn:spo:anon#f86b790997f433fe469ee6d59c76f4a8a9dd4383fb9541d35ef5bb865230b574::" providerId="AD" clId="Web-{999048F2-7023-D4FD-26BC-A5680D007D3F}" dt="2023-08-24T13:09:50.603" v="71"/>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166755982" sldId="214748366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574504283" sldId="214748366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588594681" sldId="214748366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56702840" sldId="2147483664"/>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85176984" sldId="2147483665"/>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72357736" sldId="2147483666"/>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019644223" sldId="214748366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795033650" sldId="2147483668"/>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30336461" sldId="2147483669"/>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409574515" sldId="2147483670"/>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169738758" sldId="214748367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386721732" sldId="214748367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380964567" sldId="214748367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380964567" sldId="2147483673"/>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028177054" sldId="214748367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028177054" sldId="2147483677"/>
              <ac:spMk id="5" creationId="{00000000-0000-0000-0000-000000000000}"/>
            </ac:spMkLst>
          </pc:spChg>
        </pc:sldLayoutChg>
      </pc:sldMasterChg>
      <pc:sldMasterChg chg="modSp mod modSldLayout">
        <pc:chgData name="Gastbenutzer" userId="S::urn:spo:anon#f86b790997f433fe469ee6d59c76f4a8a9dd4383fb9541d35ef5bb865230b574::" providerId="AD" clId="Web-{999048F2-7023-D4FD-26BC-A5680D007D3F}" dt="2023-08-24T13:10:04.744" v="90"/>
        <pc:sldMasterMkLst>
          <pc:docMk/>
          <pc:sldMasterMk cId="391508935" sldId="2147483675"/>
        </pc:sldMasterMkLst>
        <pc:spChg chg="mod">
          <ac:chgData name="Gastbenutzer" userId="S::urn:spo:anon#f86b790997f433fe469ee6d59c76f4a8a9dd4383fb9541d35ef5bb865230b574::" providerId="AD" clId="Web-{999048F2-7023-D4FD-26BC-A5680D007D3F}" dt="2023-08-24T13:09:50.603" v="71"/>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91508935" sldId="2147483675"/>
            <pc:sldLayoutMk cId="3059466993" sldId="2147483676"/>
          </pc:sldLayoutMkLst>
          <pc:spChg chg="mod">
            <ac:chgData name="Gastbenutzer" userId="S::urn:spo:anon#f86b790997f433fe469ee6d59c76f4a8a9dd4383fb9541d35ef5bb865230b574::" providerId="AD" clId="Web-{999048F2-7023-D4FD-26BC-A5680D007D3F}" dt="2023-08-24T13:09:50.603" v="71"/>
            <ac:spMkLst>
              <pc:docMk/>
              <pc:sldMasterMk cId="391508935" sldId="2147483675"/>
              <pc:sldLayoutMk cId="3059466993" sldId="2147483676"/>
              <ac:spMk id="7" creationId="{5FA9BD1D-40AC-4766-9D87-7CD9F9338F55}"/>
            </ac:spMkLst>
          </pc:spChg>
        </pc:sldLayoutChg>
      </pc:sldMasterChg>
    </pc:docChg>
  </pc:docChgLst>
  <pc:docChgLst>
    <pc:chgData name="Noémie Spiller" userId="e4bebb1e-116a-4f15-b3ae-274db878ded7" providerId="ADAL" clId="{52042E33-15FA-4550-8E25-985361CF7439}"/>
    <pc:docChg chg="modSld">
      <pc:chgData name="Noémie Spiller" userId="e4bebb1e-116a-4f15-b3ae-274db878ded7" providerId="ADAL" clId="{52042E33-15FA-4550-8E25-985361CF7439}" dt="2023-08-01T05:54:09.226" v="0" actId="20577"/>
      <pc:docMkLst>
        <pc:docMk/>
      </pc:docMkLst>
      <pc:sldChg chg="modNotesTx">
        <pc:chgData name="Noémie Spiller" userId="e4bebb1e-116a-4f15-b3ae-274db878ded7" providerId="ADAL" clId="{52042E33-15FA-4550-8E25-985361CF7439}" dt="2023-08-01T05:54:09.226" v="0" actId="20577"/>
        <pc:sldMkLst>
          <pc:docMk/>
          <pc:sldMk cId="1679769906" sldId="318"/>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093D3-3E04-4BD4-B6B1-B656160A4E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AB5557-E6BB-45F2-800C-823D22C37C9E}">
      <dgm:prSet/>
      <dgm:spPr/>
      <dgm:t>
        <a:bodyPr/>
        <a:lstStyle/>
        <a:p>
          <a:r>
            <a:rPr lang="de-DE" b="0" i="0" baseline="0" dirty="0"/>
            <a:t>„Künstliche Intelligenz ist die Fähigkeit einer Maschine, menschliche Fähigkeiten wie logisches Denken, Lernen, Planen und Kreativität zu imitieren.</a:t>
          </a:r>
          <a:r>
            <a:rPr lang="en-US" b="0" baseline="0" dirty="0"/>
            <a:t>” – </a:t>
          </a:r>
          <a:r>
            <a:rPr lang="en-US" b="0" baseline="0" dirty="0" err="1"/>
            <a:t>Europäisches</a:t>
          </a:r>
          <a:r>
            <a:rPr lang="en-US" b="0" baseline="0" dirty="0"/>
            <a:t> </a:t>
          </a:r>
          <a:r>
            <a:rPr lang="en-US" b="0" baseline="0" dirty="0" err="1"/>
            <a:t>Parlament</a:t>
          </a:r>
          <a:r>
            <a:rPr lang="en-US" b="0" baseline="0" dirty="0"/>
            <a:t> (2021)</a:t>
          </a:r>
          <a:endParaRPr lang="en-US" dirty="0"/>
        </a:p>
      </dgm:t>
    </dgm:pt>
    <dgm:pt modelId="{EE61C325-4455-4D40-8C1B-A769DDCAB9AE}" type="parTrans" cxnId="{DEA77696-2945-481F-B212-59BE51629ED6}">
      <dgm:prSet/>
      <dgm:spPr/>
      <dgm:t>
        <a:bodyPr/>
        <a:lstStyle/>
        <a:p>
          <a:endParaRPr lang="en-US"/>
        </a:p>
      </dgm:t>
    </dgm:pt>
    <dgm:pt modelId="{0749EABD-70F3-4D4F-A93C-D77058CD8806}" type="sibTrans" cxnId="{DEA77696-2945-481F-B212-59BE51629ED6}">
      <dgm:prSet/>
      <dgm:spPr/>
      <dgm:t>
        <a:bodyPr/>
        <a:lstStyle/>
        <a:p>
          <a:endParaRPr lang="en-US"/>
        </a:p>
      </dgm:t>
    </dgm:pt>
    <dgm:pt modelId="{39B3AF0A-A2D4-4CAC-90BA-266A3ECBDEA6}">
      <dgm:prSet/>
      <dgm:spPr/>
      <dgm:t>
        <a:bodyPr/>
        <a:lstStyle/>
        <a:p>
          <a:r>
            <a:rPr lang="de-DE" b="0" i="0" baseline="0" dirty="0"/>
            <a:t>„Wenn ein Mensch fünf Minuten lang ein Gespräch führen kann, ohne zu merken, dass er mit einer Maschine spricht, hat der Computer den Test bestanden.“ – Turing Test (1950)</a:t>
          </a:r>
          <a:endParaRPr lang="en-US" dirty="0"/>
        </a:p>
      </dgm:t>
    </dgm:pt>
    <dgm:pt modelId="{A67A05F0-0961-4730-BADC-D8B1D98301C8}" type="parTrans" cxnId="{F8A863FA-5C32-4FB8-99FF-691DEBB6FED0}">
      <dgm:prSet/>
      <dgm:spPr/>
      <dgm:t>
        <a:bodyPr/>
        <a:lstStyle/>
        <a:p>
          <a:endParaRPr lang="en-US"/>
        </a:p>
      </dgm:t>
    </dgm:pt>
    <dgm:pt modelId="{A3771969-5894-43F1-A22D-3F197D5DDE60}" type="sibTrans" cxnId="{F8A863FA-5C32-4FB8-99FF-691DEBB6FED0}">
      <dgm:prSet/>
      <dgm:spPr/>
      <dgm:t>
        <a:bodyPr/>
        <a:lstStyle/>
        <a:p>
          <a:endParaRPr lang="en-US"/>
        </a:p>
      </dgm:t>
    </dgm:pt>
    <dgm:pt modelId="{F8C897B3-8F9B-4E8D-91A6-A5902420132E}" type="pres">
      <dgm:prSet presAssocID="{C89093D3-3E04-4BD4-B6B1-B656160A4ECB}" presName="root" presStyleCnt="0">
        <dgm:presLayoutVars>
          <dgm:dir/>
          <dgm:resizeHandles val="exact"/>
        </dgm:presLayoutVars>
      </dgm:prSet>
      <dgm:spPr/>
    </dgm:pt>
    <dgm:pt modelId="{C424004E-5DA5-4CA8-97E1-447DF5ACC2AE}" type="pres">
      <dgm:prSet presAssocID="{97AB5557-E6BB-45F2-800C-823D22C37C9E}" presName="compNode" presStyleCnt="0"/>
      <dgm:spPr/>
    </dgm:pt>
    <dgm:pt modelId="{525B538A-9E37-451E-978F-72D32C746967}" type="pres">
      <dgm:prSet presAssocID="{97AB5557-E6BB-45F2-800C-823D22C37C9E}" presName="bgRect" presStyleLbl="bgShp" presStyleIdx="0" presStyleCnt="2"/>
      <dgm:spPr/>
    </dgm:pt>
    <dgm:pt modelId="{51920454-8FEA-4EB4-938C-7EFDA799F11B}" type="pres">
      <dgm:prSet presAssocID="{97AB5557-E6BB-45F2-800C-823D22C37C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886B888-D750-4D8E-A73F-9AC20BC3B3C2}" type="pres">
      <dgm:prSet presAssocID="{97AB5557-E6BB-45F2-800C-823D22C37C9E}" presName="spaceRect" presStyleCnt="0"/>
      <dgm:spPr/>
    </dgm:pt>
    <dgm:pt modelId="{ECE1A3F9-2393-416E-8EB0-20B1D0684616}" type="pres">
      <dgm:prSet presAssocID="{97AB5557-E6BB-45F2-800C-823D22C37C9E}" presName="parTx" presStyleLbl="revTx" presStyleIdx="0" presStyleCnt="2">
        <dgm:presLayoutVars>
          <dgm:chMax val="0"/>
          <dgm:chPref val="0"/>
        </dgm:presLayoutVars>
      </dgm:prSet>
      <dgm:spPr/>
    </dgm:pt>
    <dgm:pt modelId="{D3F40613-BA82-421D-8CD3-7FD4A09FEEE1}" type="pres">
      <dgm:prSet presAssocID="{0749EABD-70F3-4D4F-A93C-D77058CD8806}" presName="sibTrans" presStyleCnt="0"/>
      <dgm:spPr/>
    </dgm:pt>
    <dgm:pt modelId="{735921DA-97B4-4AB8-8F85-536D69249E18}" type="pres">
      <dgm:prSet presAssocID="{39B3AF0A-A2D4-4CAC-90BA-266A3ECBDEA6}" presName="compNode" presStyleCnt="0"/>
      <dgm:spPr/>
    </dgm:pt>
    <dgm:pt modelId="{E1E56070-8B0F-4BB2-B7CC-3A95D99E4C03}" type="pres">
      <dgm:prSet presAssocID="{39B3AF0A-A2D4-4CAC-90BA-266A3ECBDEA6}" presName="bgRect" presStyleLbl="bgShp" presStyleIdx="1" presStyleCnt="2"/>
      <dgm:spPr/>
    </dgm:pt>
    <dgm:pt modelId="{85023A39-D0D4-47AB-94DE-A28C010A9E1E}" type="pres">
      <dgm:prSet presAssocID="{39B3AF0A-A2D4-4CAC-90BA-266A3ECBDE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puhr"/>
        </a:ext>
      </dgm:extLst>
    </dgm:pt>
    <dgm:pt modelId="{1598338C-5631-4200-BF43-D2EDDE345656}" type="pres">
      <dgm:prSet presAssocID="{39B3AF0A-A2D4-4CAC-90BA-266A3ECBDEA6}" presName="spaceRect" presStyleCnt="0"/>
      <dgm:spPr/>
    </dgm:pt>
    <dgm:pt modelId="{817D3575-B198-49E2-9B0C-CFCE79106A82}" type="pres">
      <dgm:prSet presAssocID="{39B3AF0A-A2D4-4CAC-90BA-266A3ECBDEA6}" presName="parTx" presStyleLbl="revTx" presStyleIdx="1" presStyleCnt="2">
        <dgm:presLayoutVars>
          <dgm:chMax val="0"/>
          <dgm:chPref val="0"/>
        </dgm:presLayoutVars>
      </dgm:prSet>
      <dgm:spPr/>
    </dgm:pt>
  </dgm:ptLst>
  <dgm:cxnLst>
    <dgm:cxn modelId="{D379E824-C014-4F06-BB68-1987D2ADFDD9}" type="presOf" srcId="{39B3AF0A-A2D4-4CAC-90BA-266A3ECBDEA6}" destId="{817D3575-B198-49E2-9B0C-CFCE79106A82}" srcOrd="0" destOrd="0" presId="urn:microsoft.com/office/officeart/2018/2/layout/IconVerticalSolidList"/>
    <dgm:cxn modelId="{1DC9F643-3B1C-4F78-8D17-789429F26F84}" type="presOf" srcId="{97AB5557-E6BB-45F2-800C-823D22C37C9E}" destId="{ECE1A3F9-2393-416E-8EB0-20B1D0684616}" srcOrd="0" destOrd="0" presId="urn:microsoft.com/office/officeart/2018/2/layout/IconVerticalSolidList"/>
    <dgm:cxn modelId="{DEA77696-2945-481F-B212-59BE51629ED6}" srcId="{C89093D3-3E04-4BD4-B6B1-B656160A4ECB}" destId="{97AB5557-E6BB-45F2-800C-823D22C37C9E}" srcOrd="0" destOrd="0" parTransId="{EE61C325-4455-4D40-8C1B-A769DDCAB9AE}" sibTransId="{0749EABD-70F3-4D4F-A93C-D77058CD8806}"/>
    <dgm:cxn modelId="{4C9638ED-0E51-4E8F-99D1-9BD471FD8F1D}" type="presOf" srcId="{C89093D3-3E04-4BD4-B6B1-B656160A4ECB}" destId="{F8C897B3-8F9B-4E8D-91A6-A5902420132E}" srcOrd="0" destOrd="0" presId="urn:microsoft.com/office/officeart/2018/2/layout/IconVerticalSolidList"/>
    <dgm:cxn modelId="{F8A863FA-5C32-4FB8-99FF-691DEBB6FED0}" srcId="{C89093D3-3E04-4BD4-B6B1-B656160A4ECB}" destId="{39B3AF0A-A2D4-4CAC-90BA-266A3ECBDEA6}" srcOrd="1" destOrd="0" parTransId="{A67A05F0-0961-4730-BADC-D8B1D98301C8}" sibTransId="{A3771969-5894-43F1-A22D-3F197D5DDE60}"/>
    <dgm:cxn modelId="{395AFC24-2D63-4E25-8648-E67AC7780612}" type="presParOf" srcId="{F8C897B3-8F9B-4E8D-91A6-A5902420132E}" destId="{C424004E-5DA5-4CA8-97E1-447DF5ACC2AE}" srcOrd="0" destOrd="0" presId="urn:microsoft.com/office/officeart/2018/2/layout/IconVerticalSolidList"/>
    <dgm:cxn modelId="{7C56F045-964E-4149-A172-51688B988ECC}" type="presParOf" srcId="{C424004E-5DA5-4CA8-97E1-447DF5ACC2AE}" destId="{525B538A-9E37-451E-978F-72D32C746967}" srcOrd="0" destOrd="0" presId="urn:microsoft.com/office/officeart/2018/2/layout/IconVerticalSolidList"/>
    <dgm:cxn modelId="{41B69014-93D9-4973-8A42-D132948AE39F}" type="presParOf" srcId="{C424004E-5DA5-4CA8-97E1-447DF5ACC2AE}" destId="{51920454-8FEA-4EB4-938C-7EFDA799F11B}" srcOrd="1" destOrd="0" presId="urn:microsoft.com/office/officeart/2018/2/layout/IconVerticalSolidList"/>
    <dgm:cxn modelId="{F76E6F4E-31BC-4EFD-8FFC-34C2593D8F6B}" type="presParOf" srcId="{C424004E-5DA5-4CA8-97E1-447DF5ACC2AE}" destId="{2886B888-D750-4D8E-A73F-9AC20BC3B3C2}" srcOrd="2" destOrd="0" presId="urn:microsoft.com/office/officeart/2018/2/layout/IconVerticalSolidList"/>
    <dgm:cxn modelId="{D9330D87-7624-418F-98B9-C4B922A0D805}" type="presParOf" srcId="{C424004E-5DA5-4CA8-97E1-447DF5ACC2AE}" destId="{ECE1A3F9-2393-416E-8EB0-20B1D0684616}" srcOrd="3" destOrd="0" presId="urn:microsoft.com/office/officeart/2018/2/layout/IconVerticalSolidList"/>
    <dgm:cxn modelId="{0C5072B4-5300-46E3-B22D-2A99FD161BB3}" type="presParOf" srcId="{F8C897B3-8F9B-4E8D-91A6-A5902420132E}" destId="{D3F40613-BA82-421D-8CD3-7FD4A09FEEE1}" srcOrd="1" destOrd="0" presId="urn:microsoft.com/office/officeart/2018/2/layout/IconVerticalSolidList"/>
    <dgm:cxn modelId="{0F5FCD23-6F2E-4516-B303-B9B2B1B70F02}" type="presParOf" srcId="{F8C897B3-8F9B-4E8D-91A6-A5902420132E}" destId="{735921DA-97B4-4AB8-8F85-536D69249E18}" srcOrd="2" destOrd="0" presId="urn:microsoft.com/office/officeart/2018/2/layout/IconVerticalSolidList"/>
    <dgm:cxn modelId="{AC237A16-52E7-4B15-B38C-4B0ADF29C556}" type="presParOf" srcId="{735921DA-97B4-4AB8-8F85-536D69249E18}" destId="{E1E56070-8B0F-4BB2-B7CC-3A95D99E4C03}" srcOrd="0" destOrd="0" presId="urn:microsoft.com/office/officeart/2018/2/layout/IconVerticalSolidList"/>
    <dgm:cxn modelId="{82D63EDC-D25F-4A9B-9699-2426B1BB2D45}" type="presParOf" srcId="{735921DA-97B4-4AB8-8F85-536D69249E18}" destId="{85023A39-D0D4-47AB-94DE-A28C010A9E1E}" srcOrd="1" destOrd="0" presId="urn:microsoft.com/office/officeart/2018/2/layout/IconVerticalSolidList"/>
    <dgm:cxn modelId="{68FD77C9-52D2-4EB7-8F98-2EA70DAD0692}" type="presParOf" srcId="{735921DA-97B4-4AB8-8F85-536D69249E18}" destId="{1598338C-5631-4200-BF43-D2EDDE345656}" srcOrd="2" destOrd="0" presId="urn:microsoft.com/office/officeart/2018/2/layout/IconVerticalSolidList"/>
    <dgm:cxn modelId="{1F4269F9-F00A-4B36-AF53-1A65BDD087CC}" type="presParOf" srcId="{735921DA-97B4-4AB8-8F85-536D69249E18}" destId="{817D3575-B198-49E2-9B0C-CFCE79106A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pPr algn="ctr">
            <a:buNone/>
          </a:pPr>
          <a:r>
            <a:rPr lang="de-DE" dirty="0"/>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pPr algn="ctr">
            <a:buNone/>
          </a:pPr>
          <a:r>
            <a:rPr lang="de-DE" dirty="0"/>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pPr algn="ctr">
            <a:buNone/>
          </a:pPr>
          <a:r>
            <a:rPr lang="de-DE" dirty="0"/>
            <a:t>Begriff „KI“/“AI“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pPr>
            <a:buNone/>
          </a:pPr>
          <a:r>
            <a:rPr lang="de-DE" dirty="0"/>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679C7EB5-C155-429A-9B3D-A16632A76FAE}">
      <dgm:prSet phldrT="[Text]"/>
      <dgm:spPr/>
      <dgm:t>
        <a:bodyPr/>
        <a:lstStyle/>
        <a:p>
          <a:endParaRPr lang="de-DE"/>
        </a:p>
      </dgm:t>
    </dgm:pt>
    <dgm:pt modelId="{3322A26E-03F6-43DC-9203-282C09C22065}" type="parTrans" cxnId="{19820AF8-66B3-4BE6-8BDC-0EBF78E1A1B2}">
      <dgm:prSet/>
      <dgm:spPr/>
      <dgm:t>
        <a:bodyPr/>
        <a:lstStyle/>
        <a:p>
          <a:endParaRPr lang="de-DE"/>
        </a:p>
      </dgm:t>
    </dgm:pt>
    <dgm:pt modelId="{958DA60B-28FB-4085-8C04-EF3712C387E5}" type="sibTrans" cxnId="{19820AF8-66B3-4BE6-8BDC-0EBF78E1A1B2}">
      <dgm:prSet/>
      <dgm:spPr/>
      <dgm:t>
        <a:bodyPr/>
        <a:lstStyle/>
        <a:p>
          <a:endParaRPr lang="de-DE"/>
        </a:p>
      </dgm:t>
    </dgm:pt>
    <dgm:pt modelId="{D9A924C6-6444-42F7-9298-0FB3449EBDA7}">
      <dgm:prSet phldrT="[Text]"/>
      <dgm:spPr/>
      <dgm:t>
        <a:bodyPr/>
        <a:lstStyle/>
        <a:p>
          <a:pPr algn="ctr">
            <a:buNone/>
          </a:pPr>
          <a:endParaRPr lang="de-DE" dirty="0"/>
        </a:p>
      </dgm:t>
    </dgm:pt>
    <dgm:pt modelId="{BD4DB8BC-2D72-4246-8FE2-617E38EFA332}" type="parTrans" cxnId="{BDA3D223-A5A0-410F-BAD0-223DF17A8979}">
      <dgm:prSet/>
      <dgm:spPr/>
      <dgm:t>
        <a:bodyPr/>
        <a:lstStyle/>
        <a:p>
          <a:endParaRPr lang="de-DE"/>
        </a:p>
      </dgm:t>
    </dgm:pt>
    <dgm:pt modelId="{7120AC0A-6DE4-4072-AF3D-FD166F81D215}" type="sibTrans" cxnId="{BDA3D223-A5A0-410F-BAD0-223DF17A8979}">
      <dgm:prSet/>
      <dgm:spPr/>
      <dgm:t>
        <a:bodyPr/>
        <a:lstStyle/>
        <a:p>
          <a:endParaRPr lang="de-DE"/>
        </a:p>
      </dgm:t>
    </dgm:pt>
    <dgm:pt modelId="{4461CB96-49A7-4A39-80E4-D4847F6C44EF}">
      <dgm:prSet phldrT="[Text]"/>
      <dgm:spPr/>
      <dgm:t>
        <a:bodyPr/>
        <a:lstStyle/>
        <a:p>
          <a:pPr algn="ctr">
            <a:buNone/>
          </a:pPr>
          <a:endParaRPr lang="de-DE" dirty="0"/>
        </a:p>
      </dgm:t>
    </dgm:pt>
    <dgm:pt modelId="{5E34F842-653D-4275-BBA2-33F5210F704C}" type="parTrans" cxnId="{E1D4D795-265C-4D67-8504-A1B22000845F}">
      <dgm:prSet/>
      <dgm:spPr/>
      <dgm:t>
        <a:bodyPr/>
        <a:lstStyle/>
        <a:p>
          <a:endParaRPr lang="de-DE"/>
        </a:p>
      </dgm:t>
    </dgm:pt>
    <dgm:pt modelId="{72CE3686-580D-4C7F-AFB5-192E8A6C925C}" type="sibTrans" cxnId="{E1D4D795-265C-4D67-8504-A1B22000845F}">
      <dgm:prSet/>
      <dgm:spPr/>
      <dgm:t>
        <a:bodyPr/>
        <a:lstStyle/>
        <a:p>
          <a:endParaRPr lang="de-DE"/>
        </a:p>
      </dgm:t>
    </dgm:pt>
    <dgm:pt modelId="{7754A969-69DE-4766-9825-A21381985638}">
      <dgm:prSet phldrT="[Text]"/>
      <dgm:spPr/>
      <dgm:t>
        <a:bodyPr/>
        <a:lstStyle/>
        <a:p>
          <a:pPr>
            <a:buNone/>
          </a:pPr>
          <a:endParaRPr lang="de-DE"/>
        </a:p>
      </dgm:t>
    </dgm:pt>
    <dgm:pt modelId="{3384948B-D3D4-47AA-AA63-660FD267F4E6}" type="parTrans" cxnId="{ADDAAED8-54EC-44AC-9D19-363FEAFF9E1C}">
      <dgm:prSet/>
      <dgm:spPr/>
      <dgm:t>
        <a:bodyPr/>
        <a:lstStyle/>
        <a:p>
          <a:endParaRPr lang="de-DE"/>
        </a:p>
      </dgm:t>
    </dgm:pt>
    <dgm:pt modelId="{E40E0490-1B3B-47EB-B58A-5467A181026D}" type="sibTrans" cxnId="{ADDAAED8-54EC-44AC-9D19-363FEAFF9E1C}">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5"/>
      <dgm:spPr/>
    </dgm:pt>
    <dgm:pt modelId="{5B460F90-3DF1-4627-A2AC-2639FB86FFFF}" type="pres">
      <dgm:prSet presAssocID="{DBB8BC31-5329-4C95-990B-B160919925DB}" presName="childNode1" presStyleLbl="bgAcc1" presStyleIdx="0" presStyleCnt="5"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5">
        <dgm:presLayoutVars>
          <dgm:bulletEnabled val="1"/>
        </dgm:presLayoutVars>
      </dgm:prSet>
      <dgm:spPr/>
    </dgm:pt>
    <dgm:pt modelId="{68D6BECB-ADB2-4595-8631-76A562090C57}" type="pres">
      <dgm:prSet presAssocID="{DBB8BC31-5329-4C95-990B-B160919925DB}" presName="parentNode1" presStyleLbl="node1" presStyleIdx="0" presStyleCnt="5"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4"/>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5"/>
      <dgm:spPr/>
    </dgm:pt>
    <dgm:pt modelId="{3F2AFCEA-7279-4683-BEA2-FCE769822594}" type="pres">
      <dgm:prSet presAssocID="{D0A59F7F-0CB5-43D0-95C2-67161A774523}" presName="childNode2" presStyleLbl="bgAcc1" presStyleIdx="1" presStyleCnt="5"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5">
        <dgm:presLayoutVars>
          <dgm:bulletEnabled val="1"/>
        </dgm:presLayoutVars>
      </dgm:prSet>
      <dgm:spPr/>
    </dgm:pt>
    <dgm:pt modelId="{395A042B-E9F0-48BC-BAB9-EDFC9AE116F5}" type="pres">
      <dgm:prSet presAssocID="{D0A59F7F-0CB5-43D0-95C2-67161A774523}" presName="parentNode2" presStyleLbl="node1" presStyleIdx="1" presStyleCnt="5"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4" custLinFactNeighborY="-1625"/>
      <dgm:spPr/>
    </dgm:pt>
    <dgm:pt modelId="{C34540C8-93F9-4E54-AEE7-AA528020F329}" type="pres">
      <dgm:prSet presAssocID="{14A672FE-2624-4333-B26F-8D9F368F051E}" presName="composite1" presStyleCnt="0"/>
      <dgm:spPr/>
    </dgm:pt>
    <dgm:pt modelId="{517DC9A7-6AA6-414D-B983-C228E8787551}" type="pres">
      <dgm:prSet presAssocID="{14A672FE-2624-4333-B26F-8D9F368F051E}" presName="dummyNode1" presStyleLbl="node1" presStyleIdx="1" presStyleCnt="5"/>
      <dgm:spPr/>
    </dgm:pt>
    <dgm:pt modelId="{900FEF43-6A2C-4E94-9DE1-E9F51A7A91D3}" type="pres">
      <dgm:prSet presAssocID="{14A672FE-2624-4333-B26F-8D9F368F051E}" presName="childNode1" presStyleLbl="bgAcc1" presStyleIdx="2" presStyleCnt="5" custLinFactNeighborX="-71240" custLinFactNeighborY="-2609">
        <dgm:presLayoutVars>
          <dgm:bulletEnabled val="1"/>
        </dgm:presLayoutVars>
      </dgm:prSet>
      <dgm:spPr/>
    </dgm:pt>
    <dgm:pt modelId="{493DA059-B1D0-4C35-BD72-1C195C42789C}" type="pres">
      <dgm:prSet presAssocID="{14A672FE-2624-4333-B26F-8D9F368F051E}" presName="childNode1tx" presStyleLbl="bgAcc1" presStyleIdx="2" presStyleCnt="5">
        <dgm:presLayoutVars>
          <dgm:bulletEnabled val="1"/>
        </dgm:presLayoutVars>
      </dgm:prSet>
      <dgm:spPr/>
    </dgm:pt>
    <dgm:pt modelId="{7D66B053-14E5-4CD2-8042-7903A23A5098}" type="pres">
      <dgm:prSet presAssocID="{14A672FE-2624-4333-B26F-8D9F368F051E}" presName="parentNode1" presStyleLbl="node1" presStyleIdx="2" presStyleCnt="5" custLinFactNeighborX="-59988" custLinFactNeighborY="1339">
        <dgm:presLayoutVars>
          <dgm:chMax val="1"/>
          <dgm:bulletEnabled val="1"/>
        </dgm:presLayoutVars>
      </dgm:prSet>
      <dgm:spPr/>
    </dgm:pt>
    <dgm:pt modelId="{20F93723-EF2F-4A0F-8AAA-7191E78EF69F}" type="pres">
      <dgm:prSet presAssocID="{14A672FE-2624-4333-B26F-8D9F368F051E}" presName="connSite1" presStyleCnt="0"/>
      <dgm:spPr/>
    </dgm:pt>
    <dgm:pt modelId="{E1F63210-D9BC-44D3-9CAA-745402DBC55C}" type="pres">
      <dgm:prSet presAssocID="{DECAE4C9-9E04-406F-9898-43067B6A5A26}" presName="Name9" presStyleLbl="sibTrans2D1" presStyleIdx="2" presStyleCnt="4"/>
      <dgm:spPr/>
    </dgm:pt>
    <dgm:pt modelId="{F1811175-B617-4ED3-B7D7-EEB2F449C407}" type="pres">
      <dgm:prSet presAssocID="{55232B85-5D4D-4004-B2FA-FE8E8050CC5D}" presName="composite2" presStyleCnt="0"/>
      <dgm:spPr/>
    </dgm:pt>
    <dgm:pt modelId="{011C9630-865C-4E22-84C7-5B7C648575E0}" type="pres">
      <dgm:prSet presAssocID="{55232B85-5D4D-4004-B2FA-FE8E8050CC5D}" presName="dummyNode2" presStyleLbl="node1" presStyleIdx="2" presStyleCnt="5"/>
      <dgm:spPr/>
    </dgm:pt>
    <dgm:pt modelId="{A8933D84-391C-495C-83CA-C667AC2DB54E}" type="pres">
      <dgm:prSet presAssocID="{55232B85-5D4D-4004-B2FA-FE8E8050CC5D}" presName="childNode2" presStyleLbl="bgAcc1" presStyleIdx="3" presStyleCnt="5" custLinFactNeighborX="-50879" custLinFactNeighborY="-2673">
        <dgm:presLayoutVars>
          <dgm:bulletEnabled val="1"/>
        </dgm:presLayoutVars>
      </dgm:prSet>
      <dgm:spPr/>
    </dgm:pt>
    <dgm:pt modelId="{A99853B1-C64A-4B07-AFA7-1A2191C14D24}" type="pres">
      <dgm:prSet presAssocID="{55232B85-5D4D-4004-B2FA-FE8E8050CC5D}" presName="childNode2tx" presStyleLbl="bgAcc1" presStyleIdx="3" presStyleCnt="5">
        <dgm:presLayoutVars>
          <dgm:bulletEnabled val="1"/>
        </dgm:presLayoutVars>
      </dgm:prSet>
      <dgm:spPr/>
    </dgm:pt>
    <dgm:pt modelId="{35371D0B-0A29-4F20-873C-C4F3FB5F96DF}" type="pres">
      <dgm:prSet presAssocID="{55232B85-5D4D-4004-B2FA-FE8E8050CC5D}" presName="parentNode2" presStyleLbl="node1" presStyleIdx="3" presStyleCnt="5" custLinFactNeighborX="-48336" custLinFactNeighborY="-18628">
        <dgm:presLayoutVars>
          <dgm:chMax val="0"/>
          <dgm:bulletEnabled val="1"/>
        </dgm:presLayoutVars>
      </dgm:prSet>
      <dgm:spPr/>
    </dgm:pt>
    <dgm:pt modelId="{92A59426-F67C-441D-99BC-AD40294BE4A9}" type="pres">
      <dgm:prSet presAssocID="{55232B85-5D4D-4004-B2FA-FE8E8050CC5D}" presName="connSite2" presStyleCnt="0"/>
      <dgm:spPr/>
    </dgm:pt>
    <dgm:pt modelId="{EA8B7A15-AB85-4D20-9475-6338184114F9}" type="pres">
      <dgm:prSet presAssocID="{DCF40B36-B504-46EB-91B6-B2588656E3DA}" presName="Name18" presStyleLbl="sibTrans2D1" presStyleIdx="3" presStyleCnt="4"/>
      <dgm:spPr/>
    </dgm:pt>
    <dgm:pt modelId="{DEF592A1-158A-4F33-819F-611D4D58EAA0}" type="pres">
      <dgm:prSet presAssocID="{679C7EB5-C155-429A-9B3D-A16632A76FAE}" presName="composite1" presStyleCnt="0"/>
      <dgm:spPr/>
    </dgm:pt>
    <dgm:pt modelId="{4CFF7754-8BAD-445E-9035-30EE30BAC9AC}" type="pres">
      <dgm:prSet presAssocID="{679C7EB5-C155-429A-9B3D-A16632A76FAE}" presName="dummyNode1" presStyleLbl="node1" presStyleIdx="3" presStyleCnt="5"/>
      <dgm:spPr/>
    </dgm:pt>
    <dgm:pt modelId="{D09C4F12-DFC1-4C38-82C3-4C5BB34A040A}" type="pres">
      <dgm:prSet presAssocID="{679C7EB5-C155-429A-9B3D-A16632A76FAE}" presName="childNode1" presStyleLbl="bgAcc1" presStyleIdx="4" presStyleCnt="5" custLinFactX="30635" custLinFactNeighborX="100000" custLinFactNeighborY="-6303">
        <dgm:presLayoutVars>
          <dgm:bulletEnabled val="1"/>
        </dgm:presLayoutVars>
      </dgm:prSet>
      <dgm:spPr/>
    </dgm:pt>
    <dgm:pt modelId="{D68ADC99-9291-4960-9A3A-BF95D2E1106F}" type="pres">
      <dgm:prSet presAssocID="{679C7EB5-C155-429A-9B3D-A16632A76FAE}" presName="childNode1tx" presStyleLbl="bgAcc1" presStyleIdx="4" presStyleCnt="5">
        <dgm:presLayoutVars>
          <dgm:bulletEnabled val="1"/>
        </dgm:presLayoutVars>
      </dgm:prSet>
      <dgm:spPr/>
    </dgm:pt>
    <dgm:pt modelId="{E6DB86C1-34C5-45DF-9B03-77B71267454F}" type="pres">
      <dgm:prSet presAssocID="{679C7EB5-C155-429A-9B3D-A16632A76FAE}" presName="parentNode1" presStyleLbl="node1" presStyleIdx="4" presStyleCnt="5" custLinFactX="66427" custLinFactNeighborX="100000" custLinFactNeighborY="-15647">
        <dgm:presLayoutVars>
          <dgm:chMax val="1"/>
          <dgm:bulletEnabled val="1"/>
        </dgm:presLayoutVars>
      </dgm:prSet>
      <dgm:spPr/>
    </dgm:pt>
    <dgm:pt modelId="{B5C1F3B2-743B-42F3-887A-3B4397B50604}" type="pres">
      <dgm:prSet presAssocID="{679C7EB5-C155-429A-9B3D-A16632A76FAE}" presName="connSite1" presStyleCnt="0"/>
      <dgm:spPr/>
    </dgm:pt>
  </dgm:ptLst>
  <dgm:cxnLst>
    <dgm:cxn modelId="{52145401-6601-4E7A-8A0C-F6ACBF682491}" type="presOf" srcId="{55232B85-5D4D-4004-B2FA-FE8E8050CC5D}" destId="{35371D0B-0A29-4F20-873C-C4F3FB5F96DF}" srcOrd="0" destOrd="0" presId="urn:microsoft.com/office/officeart/2005/8/layout/hProcess4"/>
    <dgm:cxn modelId="{608C0C0C-F7D1-4551-B9B2-AB596CB4B856}" type="presOf" srcId="{8231C08C-3A91-4181-9C3E-E2FB94183BB1}" destId="{4C058507-5386-4181-B44F-B79721922944}" srcOrd="0" destOrd="0" presId="urn:microsoft.com/office/officeart/2005/8/layout/hProcess4"/>
    <dgm:cxn modelId="{1812FB0C-EB5A-49B0-82D0-2594BEA1B8C5}" type="presOf" srcId="{DCF40B36-B504-46EB-91B6-B2588656E3DA}" destId="{EA8B7A15-AB85-4D20-9475-6338184114F9}" srcOrd="0" destOrd="0" presId="urn:microsoft.com/office/officeart/2005/8/layout/hProcess4"/>
    <dgm:cxn modelId="{74E0790E-66DB-4589-97E3-DF8AC5DFFEAC}" type="presOf" srcId="{7754A969-69DE-4766-9825-A21381985638}" destId="{A8933D84-391C-495C-83CA-C667AC2DB54E}" srcOrd="0" destOrd="0" presId="urn:microsoft.com/office/officeart/2005/8/layout/hProcess4"/>
    <dgm:cxn modelId="{24F1621D-BDB2-47D5-8B83-9D976289E500}" type="presOf" srcId="{67499861-95F5-4B53-B355-EAE3F0CE4CB2}" destId="{3F2AFCEA-7279-4683-BEA2-FCE769822594}" srcOrd="0" destOrd="1"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BDA3D223-A5A0-410F-BAD0-223DF17A8979}" srcId="{D0A59F7F-0CB5-43D0-95C2-67161A774523}" destId="{D9A924C6-6444-42F7-9298-0FB3449EBDA7}" srcOrd="0" destOrd="0" parTransId="{BD4DB8BC-2D72-4246-8FE2-617E38EFA332}" sibTransId="{7120AC0A-6DE4-4072-AF3D-FD166F81D215}"/>
    <dgm:cxn modelId="{E247BE2A-68F9-4837-9B53-3D02D3A31BBA}" type="presOf" srcId="{4461CB96-49A7-4A39-80E4-D4847F6C44EF}" destId="{900FEF43-6A2C-4E94-9DE1-E9F51A7A91D3}"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5F484F41-B168-4DDF-96F3-80DED99C5ABC}" type="presOf" srcId="{1089327C-D9BB-4B6D-84B5-F092BF3F12F0}" destId="{900FEF43-6A2C-4E94-9DE1-E9F51A7A91D3}" srcOrd="0" destOrd="1" presId="urn:microsoft.com/office/officeart/2005/8/layout/hProcess4"/>
    <dgm:cxn modelId="{6187A661-4DDD-44FA-8BC9-AAF7FEFC3111}" type="presOf" srcId="{679C7EB5-C155-429A-9B3D-A16632A76FAE}" destId="{E6DB86C1-34C5-45DF-9B03-77B71267454F}"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1"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09EBDA59-52F6-4418-883C-BD03F8A1ED69}" type="presOf" srcId="{1089327C-D9BB-4B6D-84B5-F092BF3F12F0}" destId="{493DA059-B1D0-4C35-BD72-1C195C42789C}" srcOrd="1" destOrd="1" presId="urn:microsoft.com/office/officeart/2005/8/layout/hProcess4"/>
    <dgm:cxn modelId="{A616587E-247E-44DC-B033-AFE82E2665D2}" type="presOf" srcId="{337BF192-17C0-4B5C-BE99-9B0A4993263F}" destId="{A99853B1-C64A-4B07-AFA7-1A2191C14D24}" srcOrd="1" destOrd="1" presId="urn:microsoft.com/office/officeart/2005/8/layout/hProcess4"/>
    <dgm:cxn modelId="{82789C8C-FBF5-4A5C-A707-82B28626FE96}" type="presOf" srcId="{7754A969-69DE-4766-9825-A21381985638}" destId="{A99853B1-C64A-4B07-AFA7-1A2191C14D24}" srcOrd="1" destOrd="0" presId="urn:microsoft.com/office/officeart/2005/8/layout/hProcess4"/>
    <dgm:cxn modelId="{9303E48D-B9F6-4F30-9D66-DA98AF4449A7}" srcId="{14A672FE-2624-4333-B26F-8D9F368F051E}" destId="{1089327C-D9BB-4B6D-84B5-F092BF3F12F0}" srcOrd="1" destOrd="0" parTransId="{9FAF8380-D4A4-4309-A98E-14D35B3685D4}" sibTransId="{E129BEE1-FA02-4A06-ACB2-26080115F481}"/>
    <dgm:cxn modelId="{E1D4D795-265C-4D67-8504-A1B22000845F}" srcId="{14A672FE-2624-4333-B26F-8D9F368F051E}" destId="{4461CB96-49A7-4A39-80E4-D4847F6C44EF}" srcOrd="0" destOrd="0" parTransId="{5E34F842-653D-4275-BBA2-33F5210F704C}" sibTransId="{72CE3686-580D-4C7F-AFB5-192E8A6C925C}"/>
    <dgm:cxn modelId="{ADDDA5A0-899B-4970-B91C-85022F3D4C65}" type="presOf" srcId="{14A672FE-2624-4333-B26F-8D9F368F051E}" destId="{7D66B053-14E5-4CD2-8042-7903A23A5098}" srcOrd="0" destOrd="0" presId="urn:microsoft.com/office/officeart/2005/8/layout/hProcess4"/>
    <dgm:cxn modelId="{317A93A4-11F2-4AA9-B4DB-E872B5F7D5B5}" srcId="{6D9DC653-0A2D-4EEC-B891-57AEE54B26DE}" destId="{D0A59F7F-0CB5-43D0-95C2-67161A774523}" srcOrd="1" destOrd="0" parTransId="{55FB0188-E3E9-4C36-A9C7-B2859B25D066}" sibTransId="{8231C08C-3A91-4181-9C3E-E2FB94183BB1}"/>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41C349CD-62B4-4D7F-84C5-0E810D9A27B5}" type="presOf" srcId="{D9A924C6-6444-42F7-9298-0FB3449EBDA7}" destId="{87421DCA-4C05-4B50-A300-940F001EA6D0}" srcOrd="1" destOrd="0" presId="urn:microsoft.com/office/officeart/2005/8/layout/hProcess4"/>
    <dgm:cxn modelId="{7516CFCD-F423-4F3C-A79E-9F3E94B7E680}" type="presOf" srcId="{D9A924C6-6444-42F7-9298-0FB3449EBDA7}" destId="{3F2AFCEA-7279-4683-BEA2-FCE769822594}" srcOrd="0" destOrd="0" presId="urn:microsoft.com/office/officeart/2005/8/layout/hProcess4"/>
    <dgm:cxn modelId="{ADDAAED8-54EC-44AC-9D19-363FEAFF9E1C}" srcId="{55232B85-5D4D-4004-B2FA-FE8E8050CC5D}" destId="{7754A969-69DE-4766-9825-A21381985638}" srcOrd="0" destOrd="0" parTransId="{3384948B-D3D4-47AA-AA63-660FD267F4E6}" sibTransId="{E40E0490-1B3B-47EB-B58A-5467A181026D}"/>
    <dgm:cxn modelId="{A999EEDA-FDEE-49EB-BA11-84FCBFCD7417}" type="presOf" srcId="{4461CB96-49A7-4A39-80E4-D4847F6C44EF}" destId="{493DA059-B1D0-4C35-BD72-1C195C42789C}" srcOrd="1"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1" presId="urn:microsoft.com/office/officeart/2005/8/layout/hProcess4"/>
    <dgm:cxn modelId="{2A1B2DE3-2260-4AAB-AD04-DC51D9DEF77C}" type="presOf" srcId="{DECAE4C9-9E04-406F-9898-43067B6A5A26}" destId="{E1F63210-D9BC-44D3-9CAA-745402DBC55C}" srcOrd="0" destOrd="0" presId="urn:microsoft.com/office/officeart/2005/8/layout/hProcess4"/>
    <dgm:cxn modelId="{7D85C7E6-D623-4F8F-BA0C-12E203FB6D35}" type="presOf" srcId="{337BF192-17C0-4B5C-BE99-9B0A4993263F}" destId="{A8933D84-391C-495C-83CA-C667AC2DB54E}" srcOrd="0" destOrd="1"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19820AF8-66B3-4BE6-8BDC-0EBF78E1A1B2}" srcId="{6D9DC653-0A2D-4EEC-B891-57AEE54B26DE}" destId="{679C7EB5-C155-429A-9B3D-A16632A76FAE}" srcOrd="4" destOrd="0" parTransId="{3322A26E-03F6-43DC-9203-282C09C22065}" sibTransId="{958DA60B-28FB-4085-8C04-EF3712C387E5}"/>
    <dgm:cxn modelId="{94AF5EFD-C871-4C69-BB46-EABCFD0908BE}" srcId="{55232B85-5D4D-4004-B2FA-FE8E8050CC5D}" destId="{337BF192-17C0-4B5C-BE99-9B0A4993263F}" srcOrd="1"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2742B6A-4205-4101-A20F-6C4537A28FF6}" type="presParOf" srcId="{B268C341-0636-449A-B3B1-9071F46075B8}" destId="{C34540C8-93F9-4E54-AEE7-AA528020F329}" srcOrd="4" destOrd="0" presId="urn:microsoft.com/office/officeart/2005/8/layout/hProcess4"/>
    <dgm:cxn modelId="{2418E806-D38D-486F-8ACB-C1B535C0F6E6}" type="presParOf" srcId="{C34540C8-93F9-4E54-AEE7-AA528020F329}" destId="{517DC9A7-6AA6-414D-B983-C228E8787551}" srcOrd="0" destOrd="0" presId="urn:microsoft.com/office/officeart/2005/8/layout/hProcess4"/>
    <dgm:cxn modelId="{A86950DF-9DFB-46F9-9613-ACAA395EE748}" type="presParOf" srcId="{C34540C8-93F9-4E54-AEE7-AA528020F329}" destId="{900FEF43-6A2C-4E94-9DE1-E9F51A7A91D3}" srcOrd="1" destOrd="0" presId="urn:microsoft.com/office/officeart/2005/8/layout/hProcess4"/>
    <dgm:cxn modelId="{C4D54C53-32B0-4416-97A9-965A0F09F9FA}" type="presParOf" srcId="{C34540C8-93F9-4E54-AEE7-AA528020F329}" destId="{493DA059-B1D0-4C35-BD72-1C195C42789C}" srcOrd="2" destOrd="0" presId="urn:microsoft.com/office/officeart/2005/8/layout/hProcess4"/>
    <dgm:cxn modelId="{BCF27884-F079-45CF-8C4F-79832E091BC3}" type="presParOf" srcId="{C34540C8-93F9-4E54-AEE7-AA528020F329}" destId="{7D66B053-14E5-4CD2-8042-7903A23A5098}" srcOrd="3" destOrd="0" presId="urn:microsoft.com/office/officeart/2005/8/layout/hProcess4"/>
    <dgm:cxn modelId="{5D17EF15-C5CE-4C87-BE66-FD2D09562AC0}" type="presParOf" srcId="{C34540C8-93F9-4E54-AEE7-AA528020F329}" destId="{20F93723-EF2F-4A0F-8AAA-7191E78EF69F}" srcOrd="4" destOrd="0" presId="urn:microsoft.com/office/officeart/2005/8/layout/hProcess4"/>
    <dgm:cxn modelId="{2FFAEC1A-970B-4290-9C33-AD65FC12AD38}" type="presParOf" srcId="{B268C341-0636-449A-B3B1-9071F46075B8}" destId="{E1F63210-D9BC-44D3-9CAA-745402DBC55C}" srcOrd="5" destOrd="0" presId="urn:microsoft.com/office/officeart/2005/8/layout/hProcess4"/>
    <dgm:cxn modelId="{AAC874C7-BF16-4D93-BEA6-D5FCF7856A45}" type="presParOf" srcId="{B268C341-0636-449A-B3B1-9071F46075B8}" destId="{F1811175-B617-4ED3-B7D7-EEB2F449C407}" srcOrd="6" destOrd="0" presId="urn:microsoft.com/office/officeart/2005/8/layout/hProcess4"/>
    <dgm:cxn modelId="{10747D69-6946-43D4-98F1-B88195E409A7}" type="presParOf" srcId="{F1811175-B617-4ED3-B7D7-EEB2F449C407}" destId="{011C9630-865C-4E22-84C7-5B7C648575E0}" srcOrd="0" destOrd="0" presId="urn:microsoft.com/office/officeart/2005/8/layout/hProcess4"/>
    <dgm:cxn modelId="{DD0D3117-AB12-46FA-A0E8-ED5776848E58}" type="presParOf" srcId="{F1811175-B617-4ED3-B7D7-EEB2F449C407}" destId="{A8933D84-391C-495C-83CA-C667AC2DB54E}" srcOrd="1" destOrd="0" presId="urn:microsoft.com/office/officeart/2005/8/layout/hProcess4"/>
    <dgm:cxn modelId="{3C3AE812-307E-4947-97F5-E87BD712D344}" type="presParOf" srcId="{F1811175-B617-4ED3-B7D7-EEB2F449C407}" destId="{A99853B1-C64A-4B07-AFA7-1A2191C14D24}" srcOrd="2" destOrd="0" presId="urn:microsoft.com/office/officeart/2005/8/layout/hProcess4"/>
    <dgm:cxn modelId="{D331DC44-06FA-43E4-ADA5-AE33C48DA708}" type="presParOf" srcId="{F1811175-B617-4ED3-B7D7-EEB2F449C407}" destId="{35371D0B-0A29-4F20-873C-C4F3FB5F96DF}" srcOrd="3" destOrd="0" presId="urn:microsoft.com/office/officeart/2005/8/layout/hProcess4"/>
    <dgm:cxn modelId="{3927E18A-54DD-455D-8218-7ABF532CE954}" type="presParOf" srcId="{F1811175-B617-4ED3-B7D7-EEB2F449C407}" destId="{92A59426-F67C-441D-99BC-AD40294BE4A9}" srcOrd="4" destOrd="0" presId="urn:microsoft.com/office/officeart/2005/8/layout/hProcess4"/>
    <dgm:cxn modelId="{A85F5465-0D35-4490-B454-D37EAC014E6B}" type="presParOf" srcId="{B268C341-0636-449A-B3B1-9071F46075B8}" destId="{EA8B7A15-AB85-4D20-9475-6338184114F9}" srcOrd="7" destOrd="0" presId="urn:microsoft.com/office/officeart/2005/8/layout/hProcess4"/>
    <dgm:cxn modelId="{CA07F0B6-9390-46D4-9896-09732E1AFDDC}" type="presParOf" srcId="{B268C341-0636-449A-B3B1-9071F46075B8}" destId="{DEF592A1-158A-4F33-819F-611D4D58EAA0}" srcOrd="8" destOrd="0" presId="urn:microsoft.com/office/officeart/2005/8/layout/hProcess4"/>
    <dgm:cxn modelId="{FBD00009-E004-407D-A87F-36F1982ABEED}" type="presParOf" srcId="{DEF592A1-158A-4F33-819F-611D4D58EAA0}" destId="{4CFF7754-8BAD-445E-9035-30EE30BAC9AC}" srcOrd="0" destOrd="0" presId="urn:microsoft.com/office/officeart/2005/8/layout/hProcess4"/>
    <dgm:cxn modelId="{F01B6F0C-2B0D-42B0-AD04-B7C1C2F87D5F}" type="presParOf" srcId="{DEF592A1-158A-4F33-819F-611D4D58EAA0}" destId="{D09C4F12-DFC1-4C38-82C3-4C5BB34A040A}" srcOrd="1" destOrd="0" presId="urn:microsoft.com/office/officeart/2005/8/layout/hProcess4"/>
    <dgm:cxn modelId="{32E36877-F67F-4E8D-9EE6-18096FBFE8C7}" type="presParOf" srcId="{DEF592A1-158A-4F33-819F-611D4D58EAA0}" destId="{D68ADC99-9291-4960-9A3A-BF95D2E1106F}" srcOrd="2" destOrd="0" presId="urn:microsoft.com/office/officeart/2005/8/layout/hProcess4"/>
    <dgm:cxn modelId="{A00667A1-9266-4156-B953-05FA42985885}" type="presParOf" srcId="{DEF592A1-158A-4F33-819F-611D4D58EAA0}" destId="{E6DB86C1-34C5-45DF-9B03-77B71267454F}" srcOrd="3" destOrd="0" presId="urn:microsoft.com/office/officeart/2005/8/layout/hProcess4"/>
    <dgm:cxn modelId="{9DE3A141-5965-4BFF-84BB-F9A436C69B57}" type="presParOf" srcId="{DEF592A1-158A-4F33-819F-611D4D58EAA0}" destId="{B5C1F3B2-743B-42F3-887A-3B4397B50604}"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47318048-EBF7-4137-9E49-F7E8D68AEDE3}">
      <dgm:prSet phldrT="[Text]"/>
      <dgm:spPr/>
      <dgm:t>
        <a:bodyPr/>
        <a:lstStyle/>
        <a:p>
          <a:pPr algn="ctr">
            <a:buNone/>
          </a:pPr>
          <a:r>
            <a:rPr lang="de-DE" dirty="0"/>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pPr algn="ctr">
            <a:buNone/>
          </a:pPr>
          <a:r>
            <a:rPr lang="de-DE" dirty="0"/>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56AD4CA4-2B3C-42A9-B587-F35428EBCB16}">
      <dgm:prSet phldrT="[Text]"/>
      <dgm:spPr/>
      <dgm:t>
        <a:bodyPr/>
        <a:lstStyle/>
        <a:p>
          <a:pPr algn="ctr">
            <a:buNone/>
          </a:pPr>
          <a:r>
            <a:rPr lang="de-DE" dirty="0"/>
            <a:t>IBM Watson gewinnt </a:t>
          </a:r>
          <a:r>
            <a:rPr lang="de-DE" b="1" i="1" dirty="0"/>
            <a:t>Jeopardy!</a:t>
          </a:r>
          <a:endParaRPr lang="de-DE" dirty="0"/>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BA911D7F-8C71-4004-B3CE-7CE150283BB6}">
      <dgm:prSet phldrT="[Text]"/>
      <dgm:spPr/>
      <dgm:t>
        <a:bodyPr/>
        <a:lstStyle/>
        <a:p>
          <a:endParaRPr lang="de-DE"/>
        </a:p>
      </dgm:t>
    </dgm:pt>
    <dgm:pt modelId="{4D6728E5-17FE-4F5E-8B10-FD18CE7108C5}" type="parTrans" cxnId="{08180E1C-E331-4143-BC6C-BF6D789CB53F}">
      <dgm:prSet/>
      <dgm:spPr/>
      <dgm:t>
        <a:bodyPr/>
        <a:lstStyle/>
        <a:p>
          <a:endParaRPr lang="de-DE"/>
        </a:p>
      </dgm:t>
    </dgm:pt>
    <dgm:pt modelId="{69D7671A-CE6A-411E-8B23-B068BD407F19}" type="sibTrans" cxnId="{08180E1C-E331-4143-BC6C-BF6D789CB53F}">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endParaRPr lang="de-DE"/>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endParaRPr lang="de-DE"/>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74C18DB-DE4E-461A-8599-AC2E0C133CBE}">
      <dgm:prSet phldrT="[Text]"/>
      <dgm:spPr/>
      <dgm:t>
        <a:bodyPr/>
        <a:lstStyle/>
        <a:p>
          <a:r>
            <a:rPr lang="de-DE"/>
            <a:t>2014</a:t>
          </a:r>
        </a:p>
      </dgm:t>
    </dgm:pt>
    <dgm:pt modelId="{1EFE48CA-6334-47B9-9AE4-4BB69CDE00B1}" type="parTrans" cxnId="{13E60C5F-A794-4DB2-810B-DC44E0FD1229}">
      <dgm:prSet/>
      <dgm:spPr/>
      <dgm:t>
        <a:bodyPr/>
        <a:lstStyle/>
        <a:p>
          <a:endParaRPr lang="de-DE"/>
        </a:p>
      </dgm:t>
    </dgm:pt>
    <dgm:pt modelId="{AB8DFABD-C9FE-4F8A-97E3-E3975A3BA768}" type="sibTrans" cxnId="{13E60C5F-A794-4DB2-810B-DC44E0FD1229}">
      <dgm:prSet/>
      <dgm:spPr/>
      <dgm:t>
        <a:bodyPr/>
        <a:lstStyle/>
        <a:p>
          <a:endParaRPr lang="de-DE"/>
        </a:p>
      </dgm:t>
    </dgm:pt>
    <dgm:pt modelId="{869D05D1-BD9C-4817-9658-A6DD59BE54E3}">
      <dgm:prSet phldrT="[Text]"/>
      <dgm:spPr/>
      <dgm:t>
        <a:bodyPr/>
        <a:lstStyle/>
        <a:p>
          <a:pPr algn="ctr">
            <a:buNone/>
          </a:pPr>
          <a:r>
            <a:rPr lang="de-DE" dirty="0"/>
            <a:t>Erste KI, die Bilder generieren kann (GAN)</a:t>
          </a:r>
        </a:p>
      </dgm:t>
    </dgm:pt>
    <dgm:pt modelId="{F2DE7D6F-323F-46A6-81E6-EA333CEE2191}" type="parTrans" cxnId="{C1F46AEA-40F9-4766-A4FB-874E918AF856}">
      <dgm:prSet/>
      <dgm:spPr/>
      <dgm:t>
        <a:bodyPr/>
        <a:lstStyle/>
        <a:p>
          <a:endParaRPr lang="de-DE"/>
        </a:p>
      </dgm:t>
    </dgm:pt>
    <dgm:pt modelId="{6FD89E9B-ABF7-4743-9142-F2DC05E8B419}" type="sibTrans" cxnId="{C1F46AEA-40F9-4766-A4FB-874E918AF856}">
      <dgm:prSet/>
      <dgm:spPr/>
      <dgm:t>
        <a:bodyPr/>
        <a:lstStyle/>
        <a:p>
          <a:endParaRPr lang="de-DE"/>
        </a:p>
      </dgm:t>
    </dgm:pt>
    <dgm:pt modelId="{DE2430CC-592E-4037-A5C2-B2993FC368AE}">
      <dgm:prSet phldrT="[Text]"/>
      <dgm:spPr/>
      <dgm:t>
        <a:bodyPr/>
        <a:lstStyle/>
        <a:p>
          <a:pPr algn="ctr">
            <a:buNone/>
          </a:pPr>
          <a:endParaRPr lang="de-DE" dirty="0"/>
        </a:p>
      </dgm:t>
    </dgm:pt>
    <dgm:pt modelId="{B97CD2AC-12C3-4306-80FC-76C98B353026}" type="parTrans" cxnId="{0EF4930A-48CE-4546-80D1-0C4E117C51A1}">
      <dgm:prSet/>
      <dgm:spPr/>
      <dgm:t>
        <a:bodyPr/>
        <a:lstStyle/>
        <a:p>
          <a:endParaRPr lang="de-DE"/>
        </a:p>
      </dgm:t>
    </dgm:pt>
    <dgm:pt modelId="{DEB73CD2-4CF4-4E7C-9304-193C8C08D854}" type="sibTrans" cxnId="{0EF4930A-48CE-4546-80D1-0C4E117C51A1}">
      <dgm:prSet/>
      <dgm:spPr/>
      <dgm:t>
        <a:bodyPr/>
        <a:lstStyle/>
        <a:p>
          <a:endParaRPr lang="de-DE"/>
        </a:p>
      </dgm:t>
    </dgm:pt>
    <dgm:pt modelId="{B16C67A8-8C1B-46EC-8709-4FE600B0488E}">
      <dgm:prSet phldrT="[Text]"/>
      <dgm:spPr/>
      <dgm:t>
        <a:bodyPr/>
        <a:lstStyle/>
        <a:p>
          <a:pPr algn="ctr">
            <a:buNone/>
          </a:pPr>
          <a:endParaRPr lang="de-DE" dirty="0"/>
        </a:p>
      </dgm:t>
    </dgm:pt>
    <dgm:pt modelId="{C4EEA02C-C85C-4B63-8AB7-B6D8E2E5A3F6}" type="parTrans" cxnId="{0EB06647-C780-4F2D-B20D-14907D0A6123}">
      <dgm:prSet/>
      <dgm:spPr/>
    </dgm:pt>
    <dgm:pt modelId="{D9937F10-60FB-4117-8EF4-715243B72764}" type="sibTrans" cxnId="{0EB06647-C780-4F2D-B20D-14907D0A6123}">
      <dgm:prSet/>
      <dgm:spPr/>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A75A7AA5-AF2B-482D-B4D9-8607926F3CFA}" type="pres">
      <dgm:prSet presAssocID="{91F60409-69F8-4185-8FC3-65634596A0C8}" presName="composite1" presStyleCnt="0"/>
      <dgm:spPr/>
    </dgm:pt>
    <dgm:pt modelId="{B690F18B-9225-4F01-8BBE-6F5BFCF73DA6}" type="pres">
      <dgm:prSet presAssocID="{91F60409-69F8-4185-8FC3-65634596A0C8}" presName="dummyNode1" presStyleLbl="node1" presStyleIdx="0" presStyleCnt="7"/>
      <dgm:spPr/>
    </dgm:pt>
    <dgm:pt modelId="{11830811-8E2B-41DF-A6F9-CAF68F6596C8}" type="pres">
      <dgm:prSet presAssocID="{91F60409-69F8-4185-8FC3-65634596A0C8}" presName="childNode1" presStyleLbl="bgAcc1" presStyleIdx="0" presStyleCnt="7" custLinFactX="-70839" custLinFactNeighborX="-100000" custLinFactNeighborY="3817">
        <dgm:presLayoutVars>
          <dgm:bulletEnabled val="1"/>
        </dgm:presLayoutVars>
      </dgm:prSet>
      <dgm:spPr/>
    </dgm:pt>
    <dgm:pt modelId="{0C589779-7980-416F-B4FD-5E2CEB456632}" type="pres">
      <dgm:prSet presAssocID="{91F60409-69F8-4185-8FC3-65634596A0C8}" presName="childNode1tx" presStyleLbl="bgAcc1" presStyleIdx="0" presStyleCnt="7">
        <dgm:presLayoutVars>
          <dgm:bulletEnabled val="1"/>
        </dgm:presLayoutVars>
      </dgm:prSet>
      <dgm:spPr/>
    </dgm:pt>
    <dgm:pt modelId="{404DAD27-574F-4669-8A94-FF247EE49A6E}" type="pres">
      <dgm:prSet presAssocID="{91F60409-69F8-4185-8FC3-65634596A0C8}" presName="parentNode1" presStyleLbl="node1" presStyleIdx="0" presStyleCnt="7" custLinFactX="-100000" custLinFactNeighborX="-114388" custLinFactNeighborY="16427">
        <dgm:presLayoutVars>
          <dgm:chMax val="1"/>
          <dgm:bulletEnabled val="1"/>
        </dgm:presLayoutVars>
      </dgm:prSet>
      <dgm:spPr/>
    </dgm:pt>
    <dgm:pt modelId="{169A225A-6B3A-407B-8B19-6E6DCD2F0B73}" type="pres">
      <dgm:prSet presAssocID="{91F60409-69F8-4185-8FC3-65634596A0C8}" presName="connSite1" presStyleCnt="0"/>
      <dgm:spPr/>
    </dgm:pt>
    <dgm:pt modelId="{1001EEEE-6616-4B26-9E72-CC6A6674CF92}" type="pres">
      <dgm:prSet presAssocID="{88D2A323-8AB7-4B16-9218-648A2631468C}" presName="Name9" presStyleLbl="sibTrans2D1" presStyleIdx="0" presStyleCnt="6"/>
      <dgm:spPr/>
    </dgm:pt>
    <dgm:pt modelId="{60CA7E6A-5B21-4229-A7B1-5B7F70404CA3}" type="pres">
      <dgm:prSet presAssocID="{BA911D7F-8C71-4004-B3CE-7CE150283BB6}" presName="composite2" presStyleCnt="0"/>
      <dgm:spPr/>
    </dgm:pt>
    <dgm:pt modelId="{08574B19-6A65-47BF-BEEB-6538C5DB5236}" type="pres">
      <dgm:prSet presAssocID="{BA911D7F-8C71-4004-B3CE-7CE150283BB6}" presName="dummyNode2" presStyleLbl="node1" presStyleIdx="0" presStyleCnt="7"/>
      <dgm:spPr/>
    </dgm:pt>
    <dgm:pt modelId="{F1155E7E-34AB-4974-A4AD-DF17E00968B3}" type="pres">
      <dgm:prSet presAssocID="{BA911D7F-8C71-4004-B3CE-7CE150283BB6}" presName="childNode2" presStyleLbl="bgAcc1" presStyleIdx="1" presStyleCnt="7" custLinFactX="-100000" custLinFactNeighborX="-167552" custLinFactNeighborY="-4884">
        <dgm:presLayoutVars>
          <dgm:bulletEnabled val="1"/>
        </dgm:presLayoutVars>
      </dgm:prSet>
      <dgm:spPr/>
    </dgm:pt>
    <dgm:pt modelId="{B140F5C1-002C-4666-BA40-17998A1C3B85}" type="pres">
      <dgm:prSet presAssocID="{BA911D7F-8C71-4004-B3CE-7CE150283BB6}" presName="childNode2tx" presStyleLbl="bgAcc1" presStyleIdx="1" presStyleCnt="7">
        <dgm:presLayoutVars>
          <dgm:bulletEnabled val="1"/>
        </dgm:presLayoutVars>
      </dgm:prSet>
      <dgm:spPr/>
    </dgm:pt>
    <dgm:pt modelId="{93E70491-0C65-43F9-92BA-837E06FAC463}" type="pres">
      <dgm:prSet presAssocID="{BA911D7F-8C71-4004-B3CE-7CE150283BB6}" presName="parentNode2" presStyleLbl="node1" presStyleIdx="1" presStyleCnt="7" custLinFactX="-107513" custLinFactNeighborX="-200000" custLinFactNeighborY="23262">
        <dgm:presLayoutVars>
          <dgm:chMax val="0"/>
          <dgm:bulletEnabled val="1"/>
        </dgm:presLayoutVars>
      </dgm:prSet>
      <dgm:spPr/>
    </dgm:pt>
    <dgm:pt modelId="{A7A5FB55-F2EC-4C6C-A9B7-1D3044FAC0DB}" type="pres">
      <dgm:prSet presAssocID="{BA911D7F-8C71-4004-B3CE-7CE150283BB6}" presName="connSite2" presStyleCnt="0"/>
      <dgm:spPr/>
    </dgm:pt>
    <dgm:pt modelId="{B80632E8-C501-462B-9D2A-91280DFFC760}" type="pres">
      <dgm:prSet presAssocID="{69D7671A-CE6A-411E-8B23-B068BD407F19}" presName="Name18" presStyleLbl="sibTrans2D1" presStyleIdx="1" presStyleCnt="6"/>
      <dgm:spPr/>
    </dgm:pt>
    <dgm:pt modelId="{99D243BD-55D6-4992-B381-22579C8B80AA}" type="pres">
      <dgm:prSet presAssocID="{73D75C24-798F-4624-B76F-350AE46C8FB1}" presName="composite1" presStyleCnt="0"/>
      <dgm:spPr/>
    </dgm:pt>
    <dgm:pt modelId="{4360409D-B390-41AC-958D-C91FAEBABE48}" type="pres">
      <dgm:prSet presAssocID="{73D75C24-798F-4624-B76F-350AE46C8FB1}" presName="dummyNode1" presStyleLbl="node1" presStyleIdx="1" presStyleCnt="7"/>
      <dgm:spPr/>
    </dgm:pt>
    <dgm:pt modelId="{435F3CF7-5362-4C0C-BAA3-4EA969298AA5}" type="pres">
      <dgm:prSet presAssocID="{73D75C24-798F-4624-B76F-350AE46C8FB1}" presName="childNode1" presStyleLbl="bgAcc1" presStyleIdx="2" presStyleCnt="7" custLinFactNeighborX="-96665" custLinFactNeighborY="-8287">
        <dgm:presLayoutVars>
          <dgm:bulletEnabled val="1"/>
        </dgm:presLayoutVars>
      </dgm:prSet>
      <dgm:spPr/>
    </dgm:pt>
    <dgm:pt modelId="{9060EA44-E67E-4AF7-B91A-8554F958AFF2}" type="pres">
      <dgm:prSet presAssocID="{73D75C24-798F-4624-B76F-350AE46C8FB1}" presName="childNode1tx" presStyleLbl="bgAcc1" presStyleIdx="2" presStyleCnt="7">
        <dgm:presLayoutVars>
          <dgm:bulletEnabled val="1"/>
        </dgm:presLayoutVars>
      </dgm:prSet>
      <dgm:spPr/>
    </dgm:pt>
    <dgm:pt modelId="{F03FC32C-1CA0-4FC9-BE90-5D722989A598}" type="pres">
      <dgm:prSet presAssocID="{73D75C24-798F-4624-B76F-350AE46C8FB1}" presName="parentNode1" presStyleLbl="node1" presStyleIdx="2" presStyleCnt="7" custLinFactNeighborX="-97049" custLinFactNeighborY="-27290">
        <dgm:presLayoutVars>
          <dgm:chMax val="1"/>
          <dgm:bulletEnabled val="1"/>
        </dgm:presLayoutVars>
      </dgm:prSet>
      <dgm:spPr/>
    </dgm:pt>
    <dgm:pt modelId="{1EE7070F-7C67-401F-A8E3-A6A294C55924}" type="pres">
      <dgm:prSet presAssocID="{73D75C24-798F-4624-B76F-350AE46C8FB1}" presName="connSite1" presStyleCnt="0"/>
      <dgm:spPr/>
    </dgm:pt>
    <dgm:pt modelId="{40C209A9-F7BD-4AC9-9DFB-6590F680A03E}" type="pres">
      <dgm:prSet presAssocID="{EA8D7670-CA33-4F2A-9B33-A2CD36942FAA}" presName="Name9" presStyleLbl="sibTrans2D1" presStyleIdx="2" presStyleCnt="6"/>
      <dgm:spPr/>
    </dgm:pt>
    <dgm:pt modelId="{0A973EDE-CC6A-46E3-9F6D-367F1E25C0E7}" type="pres">
      <dgm:prSet presAssocID="{5DDB1626-F290-4E22-8843-B10C0300535F}" presName="composite2" presStyleCnt="0"/>
      <dgm:spPr/>
    </dgm:pt>
    <dgm:pt modelId="{2AF2715F-7550-4DFD-B824-D33B500A5AA4}" type="pres">
      <dgm:prSet presAssocID="{5DDB1626-F290-4E22-8843-B10C0300535F}" presName="dummyNode2" presStyleLbl="node1" presStyleIdx="2" presStyleCnt="7"/>
      <dgm:spPr/>
    </dgm:pt>
    <dgm:pt modelId="{59564DBD-4A66-448F-BEF2-FA745D90AAF1}" type="pres">
      <dgm:prSet presAssocID="{5DDB1626-F290-4E22-8843-B10C0300535F}" presName="childNode2" presStyleLbl="bgAcc1" presStyleIdx="3" presStyleCnt="7" custLinFactX="-16002" custLinFactNeighborX="-100000" custLinFactNeighborY="-11459">
        <dgm:presLayoutVars>
          <dgm:bulletEnabled val="1"/>
        </dgm:presLayoutVars>
      </dgm:prSet>
      <dgm:spPr/>
    </dgm:pt>
    <dgm:pt modelId="{5EF5F7B8-7471-4FE5-836E-9D15EBD43524}" type="pres">
      <dgm:prSet presAssocID="{5DDB1626-F290-4E22-8843-B10C0300535F}" presName="childNode2tx" presStyleLbl="bgAcc1" presStyleIdx="3" presStyleCnt="7">
        <dgm:presLayoutVars>
          <dgm:bulletEnabled val="1"/>
        </dgm:presLayoutVars>
      </dgm:prSet>
      <dgm:spPr/>
    </dgm:pt>
    <dgm:pt modelId="{0A651DFD-2325-4D05-8F96-82109FC719D7}" type="pres">
      <dgm:prSet presAssocID="{5DDB1626-F290-4E22-8843-B10C0300535F}" presName="parentNode2" presStyleLbl="node1" presStyleIdx="3" presStyleCnt="7" custLinFactX="-7176" custLinFactNeighborX="-100000" custLinFactNeighborY="-25264">
        <dgm:presLayoutVars>
          <dgm:chMax val="0"/>
          <dgm:bulletEnabled val="1"/>
        </dgm:presLayoutVars>
      </dgm:prSet>
      <dgm:spPr/>
    </dgm:pt>
    <dgm:pt modelId="{35871B54-39FF-4C64-AC00-216BF1DF61E5}" type="pres">
      <dgm:prSet presAssocID="{5DDB1626-F290-4E22-8843-B10C0300535F}" presName="connSite2" presStyleCnt="0"/>
      <dgm:spPr/>
    </dgm:pt>
    <dgm:pt modelId="{FFDD8C20-74A8-45A7-A79F-9964BBAF9FBF}" type="pres">
      <dgm:prSet presAssocID="{5CF82B78-D51C-40CA-BB7B-422F692D0F8B}" presName="Name18" presStyleLbl="sibTrans2D1" presStyleIdx="3" presStyleCnt="6"/>
      <dgm:spPr/>
    </dgm:pt>
    <dgm:pt modelId="{6BAFA6DE-70F8-4872-B913-7499D566308F}" type="pres">
      <dgm:prSet presAssocID="{1F45EF90-2CF2-4B04-B191-2A822D00E48F}" presName="composite1" presStyleCnt="0"/>
      <dgm:spPr/>
    </dgm:pt>
    <dgm:pt modelId="{7186A973-3922-4522-84A0-1CF3AD8E2DAA}" type="pres">
      <dgm:prSet presAssocID="{1F45EF90-2CF2-4B04-B191-2A822D00E48F}" presName="dummyNode1" presStyleLbl="node1" presStyleIdx="3" presStyleCnt="7"/>
      <dgm:spPr/>
    </dgm:pt>
    <dgm:pt modelId="{F1811792-EAD7-4D24-BABF-8B9884348766}" type="pres">
      <dgm:prSet presAssocID="{1F45EF90-2CF2-4B04-B191-2A822D00E48F}" presName="childNode1" presStyleLbl="bgAcc1" presStyleIdx="4" presStyleCnt="7">
        <dgm:presLayoutVars>
          <dgm:bulletEnabled val="1"/>
        </dgm:presLayoutVars>
      </dgm:prSet>
      <dgm:spPr/>
    </dgm:pt>
    <dgm:pt modelId="{BE0786BD-AA8A-4971-853D-EFB644EEFF3C}" type="pres">
      <dgm:prSet presAssocID="{1F45EF90-2CF2-4B04-B191-2A822D00E48F}" presName="childNode1tx" presStyleLbl="bgAcc1" presStyleIdx="4" presStyleCnt="7">
        <dgm:presLayoutVars>
          <dgm:bulletEnabled val="1"/>
        </dgm:presLayoutVars>
      </dgm:prSet>
      <dgm:spPr/>
    </dgm:pt>
    <dgm:pt modelId="{80FE5681-BF0F-4C02-91B4-FE1EB24A14F6}" type="pres">
      <dgm:prSet presAssocID="{1F45EF90-2CF2-4B04-B191-2A822D00E48F}" presName="parentNode1" presStyleLbl="node1" presStyleIdx="4" presStyleCnt="7">
        <dgm:presLayoutVars>
          <dgm:chMax val="1"/>
          <dgm:bulletEnabled val="1"/>
        </dgm:presLayoutVars>
      </dgm:prSet>
      <dgm:spPr/>
    </dgm:pt>
    <dgm:pt modelId="{667A6DE9-1DAE-469D-99CC-EF4E8ED4DCFB}" type="pres">
      <dgm:prSet presAssocID="{1F45EF90-2CF2-4B04-B191-2A822D00E48F}" presName="connSite1" presStyleCnt="0"/>
      <dgm:spPr/>
    </dgm:pt>
    <dgm:pt modelId="{9F8D0C15-58CD-4E80-9AEE-1EBE8B1E6C98}" type="pres">
      <dgm:prSet presAssocID="{2EFDF082-818E-4C1E-AF14-0C5E1B26D038}" presName="Name9" presStyleLbl="sibTrans2D1" presStyleIdx="4" presStyleCnt="6"/>
      <dgm:spPr/>
    </dgm:pt>
    <dgm:pt modelId="{30F39878-0CC8-4925-B1D3-5DFB0906C5F3}" type="pres">
      <dgm:prSet presAssocID="{A74C18DB-DE4E-461A-8599-AC2E0C133CBE}" presName="composite2" presStyleCnt="0"/>
      <dgm:spPr/>
    </dgm:pt>
    <dgm:pt modelId="{C94D74A9-1969-4A6A-8374-144A612CE31A}" type="pres">
      <dgm:prSet presAssocID="{A74C18DB-DE4E-461A-8599-AC2E0C133CBE}" presName="dummyNode2" presStyleLbl="node1" presStyleIdx="4" presStyleCnt="7"/>
      <dgm:spPr/>
    </dgm:pt>
    <dgm:pt modelId="{67B5E162-43FD-47E7-8664-3F17117FEC4A}" type="pres">
      <dgm:prSet presAssocID="{A74C18DB-DE4E-461A-8599-AC2E0C133CBE}" presName="childNode2" presStyleLbl="bgAcc1" presStyleIdx="5" presStyleCnt="7" custLinFactNeighborX="44610" custLinFactNeighborY="583">
        <dgm:presLayoutVars>
          <dgm:bulletEnabled val="1"/>
        </dgm:presLayoutVars>
      </dgm:prSet>
      <dgm:spPr/>
    </dgm:pt>
    <dgm:pt modelId="{754BB178-11DC-48D2-8B49-F302646E0FB6}" type="pres">
      <dgm:prSet presAssocID="{A74C18DB-DE4E-461A-8599-AC2E0C133CBE}" presName="childNode2tx" presStyleLbl="bgAcc1" presStyleIdx="5" presStyleCnt="7">
        <dgm:presLayoutVars>
          <dgm:bulletEnabled val="1"/>
        </dgm:presLayoutVars>
      </dgm:prSet>
      <dgm:spPr/>
    </dgm:pt>
    <dgm:pt modelId="{F6F5A5A5-CBE5-44B2-A835-B269DEA3DC60}" type="pres">
      <dgm:prSet presAssocID="{A74C18DB-DE4E-461A-8599-AC2E0C133CBE}" presName="parentNode2" presStyleLbl="node1" presStyleIdx="5" presStyleCnt="7" custLinFactNeighborX="83476" custLinFactNeighborY="1157">
        <dgm:presLayoutVars>
          <dgm:chMax val="0"/>
          <dgm:bulletEnabled val="1"/>
        </dgm:presLayoutVars>
      </dgm:prSet>
      <dgm:spPr/>
    </dgm:pt>
    <dgm:pt modelId="{9536709C-26E5-4DFB-94B4-B5D524327C27}" type="pres">
      <dgm:prSet presAssocID="{A74C18DB-DE4E-461A-8599-AC2E0C133CBE}" presName="connSite2" presStyleCnt="0"/>
      <dgm:spPr/>
    </dgm:pt>
    <dgm:pt modelId="{390F733E-4E07-4A62-923E-7A94883288A7}" type="pres">
      <dgm:prSet presAssocID="{AB8DFABD-C9FE-4F8A-97E3-E3975A3BA768}" presName="Name18" presStyleLbl="sibTrans2D1" presStyleIdx="5" presStyleCnt="6"/>
      <dgm:spPr/>
    </dgm:pt>
    <dgm:pt modelId="{2F4B0127-F16A-4768-BE45-DFF551E52E5E}" type="pres">
      <dgm:prSet presAssocID="{0E72B661-82AF-4150-9749-B9E1CB38FC0C}" presName="composite1" presStyleCnt="0"/>
      <dgm:spPr/>
    </dgm:pt>
    <dgm:pt modelId="{5640998A-0C59-42B2-9BBE-75F6424434CC}" type="pres">
      <dgm:prSet presAssocID="{0E72B661-82AF-4150-9749-B9E1CB38FC0C}" presName="dummyNode1" presStyleLbl="node1" presStyleIdx="5" presStyleCnt="7"/>
      <dgm:spPr/>
    </dgm:pt>
    <dgm:pt modelId="{DC638983-2658-46BA-857F-2882A5ECBEA3}" type="pres">
      <dgm:prSet presAssocID="{0E72B661-82AF-4150-9749-B9E1CB38FC0C}" presName="childNode1" presStyleLbl="bgAcc1" presStyleIdx="6" presStyleCnt="7" custLinFactX="45876" custLinFactNeighborX="100000" custLinFactNeighborY="-7773">
        <dgm:presLayoutVars>
          <dgm:bulletEnabled val="1"/>
        </dgm:presLayoutVars>
      </dgm:prSet>
      <dgm:spPr/>
    </dgm:pt>
    <dgm:pt modelId="{5336E9AA-1719-400C-83D3-A80FF19A84B1}" type="pres">
      <dgm:prSet presAssocID="{0E72B661-82AF-4150-9749-B9E1CB38FC0C}" presName="childNode1tx" presStyleLbl="bgAcc1" presStyleIdx="6" presStyleCnt="7">
        <dgm:presLayoutVars>
          <dgm:bulletEnabled val="1"/>
        </dgm:presLayoutVars>
      </dgm:prSet>
      <dgm:spPr/>
    </dgm:pt>
    <dgm:pt modelId="{E7F46E17-9522-463D-B0F0-F5B4ED1CF488}" type="pres">
      <dgm:prSet presAssocID="{0E72B661-82AF-4150-9749-B9E1CB38FC0C}" presName="parentNode1" presStyleLbl="node1" presStyleIdx="6" presStyleCnt="7" custLinFactX="45360" custLinFactNeighborX="100000" custLinFactNeighborY="-71090">
        <dgm:presLayoutVars>
          <dgm:chMax val="1"/>
          <dgm:bulletEnabled val="1"/>
        </dgm:presLayoutVars>
      </dgm:prSet>
      <dgm:spPr/>
    </dgm:pt>
    <dgm:pt modelId="{D1DDE05C-A727-4320-90D1-2840DA19E509}" type="pres">
      <dgm:prSet presAssocID="{0E72B661-82AF-4150-9749-B9E1CB38FC0C}" presName="connSite1" presStyleCnt="0"/>
      <dgm:spPr/>
    </dgm:pt>
  </dgm:ptLst>
  <dgm:cxnLst>
    <dgm:cxn modelId="{E3BFA803-1CFB-42FB-B67B-D8CEBC3D7559}" type="presOf" srcId="{88D2A323-8AB7-4B16-9218-648A2631468C}" destId="{1001EEEE-6616-4B26-9E72-CC6A6674CF92}" srcOrd="0" destOrd="0" presId="urn:microsoft.com/office/officeart/2005/8/layout/hProcess4"/>
    <dgm:cxn modelId="{0EF4930A-48CE-4546-80D1-0C4E117C51A1}" srcId="{73D75C24-798F-4624-B76F-350AE46C8FB1}" destId="{DE2430CC-592E-4037-A5C2-B2993FC368AE}" srcOrd="0" destOrd="0" parTransId="{B97CD2AC-12C3-4306-80FC-76C98B353026}" sibTransId="{DEB73CD2-4CF4-4E7C-9304-193C8C08D854}"/>
    <dgm:cxn modelId="{FD2B1211-31A3-40AC-8C63-7CB777BD69F4}" type="presOf" srcId="{A74C18DB-DE4E-461A-8599-AC2E0C133CBE}" destId="{F6F5A5A5-CBE5-44B2-A835-B269DEA3DC60}" srcOrd="0" destOrd="0" presId="urn:microsoft.com/office/officeart/2005/8/layout/hProcess4"/>
    <dgm:cxn modelId="{80F8C812-C2E9-4D1E-B1DA-2C4D19D39654}" type="presOf" srcId="{47318048-EBF7-4137-9E49-F7E8D68AEDE3}" destId="{435F3CF7-5362-4C0C-BAA3-4EA969298AA5}" srcOrd="0" destOrd="1" presId="urn:microsoft.com/office/officeart/2005/8/layout/hProcess4"/>
    <dgm:cxn modelId="{08180E1C-E331-4143-BC6C-BF6D789CB53F}" srcId="{6D9DC653-0A2D-4EEC-B891-57AEE54B26DE}" destId="{BA911D7F-8C71-4004-B3CE-7CE150283BB6}" srcOrd="1" destOrd="0" parTransId="{4D6728E5-17FE-4F5E-8B10-FD18CE7108C5}" sibTransId="{69D7671A-CE6A-411E-8B23-B068BD407F19}"/>
    <dgm:cxn modelId="{344F5D1E-F0C6-436F-A627-9DD2306CB98D}" type="presOf" srcId="{5CF82B78-D51C-40CA-BB7B-422F692D0F8B}" destId="{FFDD8C20-74A8-45A7-A79F-9964BBAF9FBF}" srcOrd="0" destOrd="0" presId="urn:microsoft.com/office/officeart/2005/8/layout/hProcess4"/>
    <dgm:cxn modelId="{140A7534-ADB1-4913-9479-12944B3AC709}" srcId="{6D9DC653-0A2D-4EEC-B891-57AEE54B26DE}" destId="{5DDB1626-F290-4E22-8843-B10C0300535F}" srcOrd="3" destOrd="0" parTransId="{57455577-3EC0-448C-9277-566818F1E968}" sibTransId="{5CF82B78-D51C-40CA-BB7B-422F692D0F8B}"/>
    <dgm:cxn modelId="{F9E12B5B-67CB-4A12-8DA8-A4B995C46A7A}" type="presOf" srcId="{91F60409-69F8-4185-8FC3-65634596A0C8}" destId="{404DAD27-574F-4669-8A94-FF247EE49A6E}" srcOrd="0" destOrd="0" presId="urn:microsoft.com/office/officeart/2005/8/layout/hProcess4"/>
    <dgm:cxn modelId="{F2E8F05E-3DC0-405B-A4CD-1A7802CA2695}" type="presOf" srcId="{DE2430CC-592E-4037-A5C2-B2993FC368AE}" destId="{9060EA44-E67E-4AF7-B91A-8554F958AFF2}" srcOrd="1" destOrd="0" presId="urn:microsoft.com/office/officeart/2005/8/layout/hProcess4"/>
    <dgm:cxn modelId="{13E60C5F-A794-4DB2-810B-DC44E0FD1229}" srcId="{6D9DC653-0A2D-4EEC-B891-57AEE54B26DE}" destId="{A74C18DB-DE4E-461A-8599-AC2E0C133CBE}" srcOrd="5" destOrd="0" parTransId="{1EFE48CA-6334-47B9-9AE4-4BB69CDE00B1}" sibTransId="{AB8DFABD-C9FE-4F8A-97E3-E3975A3BA768}"/>
    <dgm:cxn modelId="{C8CBC641-520A-4486-90ED-DCAF6080D8FC}" type="presOf" srcId="{56AD4CA4-2B3C-42A9-B587-F35428EBCB16}" destId="{BE0786BD-AA8A-4971-853D-EFB644EEFF3C}" srcOrd="1" destOrd="1" presId="urn:microsoft.com/office/officeart/2005/8/layout/hProcess4"/>
    <dgm:cxn modelId="{D3D2F541-FD9C-45B8-B43F-498F109296D9}" type="presOf" srcId="{869D05D1-BD9C-4817-9658-A6DD59BE54E3}" destId="{754BB178-11DC-48D2-8B49-F302646E0FB6}" srcOrd="1" destOrd="0" presId="urn:microsoft.com/office/officeart/2005/8/layout/hProcess4"/>
    <dgm:cxn modelId="{BE930F66-148A-4F0F-A21F-304605BC4972}" type="presOf" srcId="{869D05D1-BD9C-4817-9658-A6DD59BE54E3}" destId="{67B5E162-43FD-47E7-8664-3F17117FEC4A}" srcOrd="0" destOrd="0" presId="urn:microsoft.com/office/officeart/2005/8/layout/hProcess4"/>
    <dgm:cxn modelId="{414A6E46-E9B7-4F20-9C73-D159FFA007FF}" type="presOf" srcId="{2EFDF082-818E-4C1E-AF14-0C5E1B26D038}" destId="{9F8D0C15-58CD-4E80-9AEE-1EBE8B1E6C98}" srcOrd="0" destOrd="0" presId="urn:microsoft.com/office/officeart/2005/8/layout/hProcess4"/>
    <dgm:cxn modelId="{0EB06647-C780-4F2D-B20D-14907D0A6123}" srcId="{1F45EF90-2CF2-4B04-B191-2A822D00E48F}" destId="{B16C67A8-8C1B-46EC-8709-4FE600B0488E}" srcOrd="0" destOrd="0" parTransId="{C4EEA02C-C85C-4B63-8AB7-B6D8E2E5A3F6}" sibTransId="{D9937F10-60FB-4117-8EF4-715243B72764}"/>
    <dgm:cxn modelId="{7D2F5F68-8840-4ABC-B719-A2A893363D70}" type="presOf" srcId="{AB8DFABD-C9FE-4F8A-97E3-E3975A3BA768}" destId="{390F733E-4E07-4A62-923E-7A94883288A7}" srcOrd="0" destOrd="0" presId="urn:microsoft.com/office/officeart/2005/8/layout/hProcess4"/>
    <dgm:cxn modelId="{95C1AE69-26BF-4338-B265-5B20EE7A8BA7}" type="presOf" srcId="{6D9E964C-3F33-4AEA-B0D3-A3F08F5F4703}" destId="{5EF5F7B8-7471-4FE5-836E-9D15EBD43524}" srcOrd="1" destOrd="0" presId="urn:microsoft.com/office/officeart/2005/8/layout/hProcess4"/>
    <dgm:cxn modelId="{A976014B-5A4D-4AE6-989C-8EC4CDE33F51}" type="presOf" srcId="{2049E09D-6A86-42A2-A9A2-48E16A59A487}" destId="{DC638983-2658-46BA-857F-2882A5ECBEA3}" srcOrd="0" destOrd="0" presId="urn:microsoft.com/office/officeart/2005/8/layout/hProcess4"/>
    <dgm:cxn modelId="{6E45674B-4152-450E-8852-70E095DA5B94}" type="presOf" srcId="{1F45EF90-2CF2-4B04-B191-2A822D00E48F}" destId="{80FE5681-BF0F-4C02-91B4-FE1EB24A14F6}" srcOrd="0" destOrd="0" presId="urn:microsoft.com/office/officeart/2005/8/layout/hProcess4"/>
    <dgm:cxn modelId="{A934B94E-1D48-4686-ADD7-5501DAA4D347}" srcId="{1F45EF90-2CF2-4B04-B191-2A822D00E48F}" destId="{56AD4CA4-2B3C-42A9-B587-F35428EBCB16}" srcOrd="1" destOrd="0" parTransId="{C20FC3BA-C566-4344-B75F-09F2561AC4C2}" sibTransId="{CB189B06-43B1-428F-8D6B-B7E86E505E73}"/>
    <dgm:cxn modelId="{A0845E4F-5149-4CE2-BBD6-65496A63B6D8}" srcId="{6D9DC653-0A2D-4EEC-B891-57AEE54B26DE}" destId="{1F45EF90-2CF2-4B04-B191-2A822D00E48F}" srcOrd="4" destOrd="0" parTransId="{B94DBA35-BD7D-4ABA-9692-DEF97419469C}" sibTransId="{2EFDF082-818E-4C1E-AF14-0C5E1B26D038}"/>
    <dgm:cxn modelId="{6CF3D751-A794-4F1E-B07F-C04CCECF03E7}" type="presOf" srcId="{0E72B661-82AF-4150-9749-B9E1CB38FC0C}" destId="{E7F46E17-9522-463D-B0F0-F5B4ED1CF488}" srcOrd="0" destOrd="0" presId="urn:microsoft.com/office/officeart/2005/8/layout/hProcess4"/>
    <dgm:cxn modelId="{40E5AF73-5380-44C6-BB44-BF0AA9DD268E}" srcId="{73D75C24-798F-4624-B76F-350AE46C8FB1}" destId="{47318048-EBF7-4137-9E49-F7E8D68AEDE3}" srcOrd="1" destOrd="0" parTransId="{328D9782-3F08-4D45-88AB-45D41B401776}" sibTransId="{E562A685-A8AF-4F04-8313-7F63442D4856}"/>
    <dgm:cxn modelId="{7BF0A07A-8DF9-43D4-BD3A-295F6C5116C8}" type="presOf" srcId="{5DDB1626-F290-4E22-8843-B10C0300535F}" destId="{0A651DFD-2325-4D05-8F96-82109FC719D7}" srcOrd="0" destOrd="0" presId="urn:microsoft.com/office/officeart/2005/8/layout/hProcess4"/>
    <dgm:cxn modelId="{48936D82-EA01-4B3F-B0D0-4FE4DB87F31C}" type="presOf" srcId="{69D7671A-CE6A-411E-8B23-B068BD407F19}" destId="{B80632E8-C501-462B-9D2A-91280DFFC760}" srcOrd="0" destOrd="0" presId="urn:microsoft.com/office/officeart/2005/8/layout/hProcess4"/>
    <dgm:cxn modelId="{2A1D6F82-C265-4B7D-AC5E-E91394A1D245}" type="presOf" srcId="{BA911D7F-8C71-4004-B3CE-7CE150283BB6}" destId="{93E70491-0C65-43F9-92BA-837E06FAC463}" srcOrd="0" destOrd="0" presId="urn:microsoft.com/office/officeart/2005/8/layout/hProcess4"/>
    <dgm:cxn modelId="{EFA9C482-A755-4C44-9065-531C15B44DBA}" type="presOf" srcId="{47318048-EBF7-4137-9E49-F7E8D68AEDE3}" destId="{9060EA44-E67E-4AF7-B91A-8554F958AFF2}" srcOrd="1" destOrd="1" presId="urn:microsoft.com/office/officeart/2005/8/layout/hProcess4"/>
    <dgm:cxn modelId="{56F5088E-B96F-41F3-BEC8-2A21BCF5A9B0}" type="presOf" srcId="{EA8D7670-CA33-4F2A-9B33-A2CD36942FAA}" destId="{40C209A9-F7BD-4AC9-9DFB-6590F680A03E}" srcOrd="0" destOrd="0" presId="urn:microsoft.com/office/officeart/2005/8/layout/hProcess4"/>
    <dgm:cxn modelId="{2553B293-28D6-40DE-8BFF-D619D79CD8BD}" srcId="{0E72B661-82AF-4150-9749-B9E1CB38FC0C}" destId="{2049E09D-6A86-42A2-A9A2-48E16A59A487}" srcOrd="0" destOrd="0" parTransId="{32A81544-75E1-4959-951A-A9DA1E49F2C3}" sibTransId="{4069D7BB-FC9C-45B6-B813-552DA207E20D}"/>
    <dgm:cxn modelId="{9DB63E97-8760-4EAA-BF94-D49CB68552C5}" srcId="{6D9DC653-0A2D-4EEC-B891-57AEE54B26DE}" destId="{73D75C24-798F-4624-B76F-350AE46C8FB1}" srcOrd="2" destOrd="0" parTransId="{606CDCC1-43A8-42C8-9A4C-6AF324C4BABE}" sibTransId="{EA8D7670-CA33-4F2A-9B33-A2CD36942FAA}"/>
    <dgm:cxn modelId="{2A1EF89A-F3E4-47B3-BA3D-7511D1C2262F}" type="presOf" srcId="{56AD4CA4-2B3C-42A9-B587-F35428EBCB16}" destId="{F1811792-EAD7-4D24-BABF-8B9884348766}" srcOrd="0" destOrd="1" presId="urn:microsoft.com/office/officeart/2005/8/layout/hProcess4"/>
    <dgm:cxn modelId="{EBA94F9D-552C-4E28-9F20-433D6463F080}" type="presOf" srcId="{B16C67A8-8C1B-46EC-8709-4FE600B0488E}" destId="{F1811792-EAD7-4D24-BABF-8B9884348766}" srcOrd="0" destOrd="0" presId="urn:microsoft.com/office/officeart/2005/8/layout/hProcess4"/>
    <dgm:cxn modelId="{5F2A37AF-60D0-4F43-8505-995FB4750953}" type="presOf" srcId="{DE2430CC-592E-4037-A5C2-B2993FC368AE}" destId="{435F3CF7-5362-4C0C-BAA3-4EA969298AA5}" srcOrd="0" destOrd="0" presId="urn:microsoft.com/office/officeart/2005/8/layout/hProcess4"/>
    <dgm:cxn modelId="{D10A29BD-A419-4629-BCDF-58D44917A69C}" srcId="{6D9DC653-0A2D-4EEC-B891-57AEE54B26DE}" destId="{91F60409-69F8-4185-8FC3-65634596A0C8}" srcOrd="0" destOrd="0" parTransId="{385C0AD0-4C3C-4DA2-BB0F-C3D203A3D97D}" sibTransId="{88D2A323-8AB7-4B16-9218-648A2631468C}"/>
    <dgm:cxn modelId="{662913C0-05A7-4EF8-B592-B9B49B26342B}" type="presOf" srcId="{73D75C24-798F-4624-B76F-350AE46C8FB1}" destId="{F03FC32C-1CA0-4FC9-BE90-5D722989A598}" srcOrd="0" destOrd="0" presId="urn:microsoft.com/office/officeart/2005/8/layout/hProcess4"/>
    <dgm:cxn modelId="{F98BC0C8-AEAB-48F9-A420-F221828C6522}" type="presOf" srcId="{B16C67A8-8C1B-46EC-8709-4FE600B0488E}" destId="{BE0786BD-AA8A-4971-853D-EFB644EEFF3C}" srcOrd="1" destOrd="0" presId="urn:microsoft.com/office/officeart/2005/8/layout/hProcess4"/>
    <dgm:cxn modelId="{293C3ACD-B687-47C6-A5FC-3FC3CF10C9F6}" type="presOf" srcId="{6D9E964C-3F33-4AEA-B0D3-A3F08F5F4703}" destId="{59564DBD-4A66-448F-BEF2-FA745D90AAF1}" srcOrd="0" destOrd="0" presId="urn:microsoft.com/office/officeart/2005/8/layout/hProcess4"/>
    <dgm:cxn modelId="{360D51D0-27D3-4D5A-8EA7-315A2F25AE46}" type="presOf" srcId="{2049E09D-6A86-42A2-A9A2-48E16A59A487}" destId="{5336E9AA-1719-400C-83D3-A80FF19A84B1}" srcOrd="1"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24AF6BD9-7A2B-451D-BC31-5652E92404CC}" srcId="{6D9DC653-0A2D-4EEC-B891-57AEE54B26DE}" destId="{0E72B661-82AF-4150-9749-B9E1CB38FC0C}" srcOrd="6" destOrd="0" parTransId="{117206D6-557F-4252-99D7-A342C0B1A1F0}" sibTransId="{B8691271-E2C5-4A3A-A214-A682ADFE3756}"/>
    <dgm:cxn modelId="{F0F286DD-5923-49DB-A625-0D0ED536307C}" type="presOf" srcId="{6D9DC653-0A2D-4EEC-B891-57AEE54B26DE}" destId="{4C0C3C97-E97D-4F4C-B425-117F0372722E}" srcOrd="0" destOrd="0" presId="urn:microsoft.com/office/officeart/2005/8/layout/hProcess4"/>
    <dgm:cxn modelId="{C1F46AEA-40F9-4766-A4FB-874E918AF856}" srcId="{A74C18DB-DE4E-461A-8599-AC2E0C133CBE}" destId="{869D05D1-BD9C-4817-9658-A6DD59BE54E3}" srcOrd="0" destOrd="0" parTransId="{F2DE7D6F-323F-46A6-81E6-EA333CEE2191}" sibTransId="{6FD89E9B-ABF7-4743-9142-F2DC05E8B419}"/>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404E1A6F-6357-4ABC-8924-D06E41A32770}" type="presParOf" srcId="{6AC0049E-3CE2-49E3-B487-DE3F71E105B7}" destId="{A75A7AA5-AF2B-482D-B4D9-8607926F3CFA}" srcOrd="0" destOrd="0" presId="urn:microsoft.com/office/officeart/2005/8/layout/hProcess4"/>
    <dgm:cxn modelId="{38382E6A-49A8-4FC8-8442-C1E8B0E568F9}" type="presParOf" srcId="{A75A7AA5-AF2B-482D-B4D9-8607926F3CFA}" destId="{B690F18B-9225-4F01-8BBE-6F5BFCF73DA6}" srcOrd="0" destOrd="0" presId="urn:microsoft.com/office/officeart/2005/8/layout/hProcess4"/>
    <dgm:cxn modelId="{BF5AAE17-5E7D-47FB-AAB1-F72BC18FE35A}" type="presParOf" srcId="{A75A7AA5-AF2B-482D-B4D9-8607926F3CFA}" destId="{11830811-8E2B-41DF-A6F9-CAF68F6596C8}" srcOrd="1" destOrd="0" presId="urn:microsoft.com/office/officeart/2005/8/layout/hProcess4"/>
    <dgm:cxn modelId="{95397681-F905-4736-A827-5384BAF5A7B9}" type="presParOf" srcId="{A75A7AA5-AF2B-482D-B4D9-8607926F3CFA}" destId="{0C589779-7980-416F-B4FD-5E2CEB456632}" srcOrd="2" destOrd="0" presId="urn:microsoft.com/office/officeart/2005/8/layout/hProcess4"/>
    <dgm:cxn modelId="{61022E77-6C48-4B4A-B0A7-5ECC24ECDF91}" type="presParOf" srcId="{A75A7AA5-AF2B-482D-B4D9-8607926F3CFA}" destId="{404DAD27-574F-4669-8A94-FF247EE49A6E}" srcOrd="3" destOrd="0" presId="urn:microsoft.com/office/officeart/2005/8/layout/hProcess4"/>
    <dgm:cxn modelId="{67E41A22-98B5-40C7-B417-2E203F90A360}" type="presParOf" srcId="{A75A7AA5-AF2B-482D-B4D9-8607926F3CFA}" destId="{169A225A-6B3A-407B-8B19-6E6DCD2F0B73}" srcOrd="4" destOrd="0" presId="urn:microsoft.com/office/officeart/2005/8/layout/hProcess4"/>
    <dgm:cxn modelId="{4F97F745-24A6-4E0B-98C6-3A02F286200D}" type="presParOf" srcId="{6AC0049E-3CE2-49E3-B487-DE3F71E105B7}" destId="{1001EEEE-6616-4B26-9E72-CC6A6674CF92}" srcOrd="1" destOrd="0" presId="urn:microsoft.com/office/officeart/2005/8/layout/hProcess4"/>
    <dgm:cxn modelId="{BCCC7CC6-4A81-4153-8C89-99AA9DC3B748}" type="presParOf" srcId="{6AC0049E-3CE2-49E3-B487-DE3F71E105B7}" destId="{60CA7E6A-5B21-4229-A7B1-5B7F70404CA3}" srcOrd="2" destOrd="0" presId="urn:microsoft.com/office/officeart/2005/8/layout/hProcess4"/>
    <dgm:cxn modelId="{E1E9A1BC-0647-419D-BB50-B0B9F1A08A96}" type="presParOf" srcId="{60CA7E6A-5B21-4229-A7B1-5B7F70404CA3}" destId="{08574B19-6A65-47BF-BEEB-6538C5DB5236}" srcOrd="0" destOrd="0" presId="urn:microsoft.com/office/officeart/2005/8/layout/hProcess4"/>
    <dgm:cxn modelId="{A7CA0961-DD82-4B27-A8DB-13399479B44F}" type="presParOf" srcId="{60CA7E6A-5B21-4229-A7B1-5B7F70404CA3}" destId="{F1155E7E-34AB-4974-A4AD-DF17E00968B3}" srcOrd="1" destOrd="0" presId="urn:microsoft.com/office/officeart/2005/8/layout/hProcess4"/>
    <dgm:cxn modelId="{89DB076E-BE79-42E5-825E-C413E85A33A4}" type="presParOf" srcId="{60CA7E6A-5B21-4229-A7B1-5B7F70404CA3}" destId="{B140F5C1-002C-4666-BA40-17998A1C3B85}" srcOrd="2" destOrd="0" presId="urn:microsoft.com/office/officeart/2005/8/layout/hProcess4"/>
    <dgm:cxn modelId="{E4573C9C-46BC-4C27-9FB7-1CE322D55A46}" type="presParOf" srcId="{60CA7E6A-5B21-4229-A7B1-5B7F70404CA3}" destId="{93E70491-0C65-43F9-92BA-837E06FAC463}" srcOrd="3" destOrd="0" presId="urn:microsoft.com/office/officeart/2005/8/layout/hProcess4"/>
    <dgm:cxn modelId="{6CE5B7F4-6AA5-42CB-91D0-607351EBFBD4}" type="presParOf" srcId="{60CA7E6A-5B21-4229-A7B1-5B7F70404CA3}" destId="{A7A5FB55-F2EC-4C6C-A9B7-1D3044FAC0DB}" srcOrd="4" destOrd="0" presId="urn:microsoft.com/office/officeart/2005/8/layout/hProcess4"/>
    <dgm:cxn modelId="{76F12FBE-02B0-4AD7-BA6F-CAA26BD2CB68}" type="presParOf" srcId="{6AC0049E-3CE2-49E3-B487-DE3F71E105B7}" destId="{B80632E8-C501-462B-9D2A-91280DFFC760}" srcOrd="3" destOrd="0" presId="urn:microsoft.com/office/officeart/2005/8/layout/hProcess4"/>
    <dgm:cxn modelId="{EEF84422-8740-4C9F-8412-9651E0EC1B95}" type="presParOf" srcId="{6AC0049E-3CE2-49E3-B487-DE3F71E105B7}" destId="{99D243BD-55D6-4992-B381-22579C8B80AA}" srcOrd="4" destOrd="0" presId="urn:microsoft.com/office/officeart/2005/8/layout/hProcess4"/>
    <dgm:cxn modelId="{7C75AFC1-4275-4D51-94D2-61BDC6F99E9E}" type="presParOf" srcId="{99D243BD-55D6-4992-B381-22579C8B80AA}" destId="{4360409D-B390-41AC-958D-C91FAEBABE48}" srcOrd="0" destOrd="0" presId="urn:microsoft.com/office/officeart/2005/8/layout/hProcess4"/>
    <dgm:cxn modelId="{B0FC1B2E-7A57-4A76-80C7-BBFB7B95FF39}" type="presParOf" srcId="{99D243BD-55D6-4992-B381-22579C8B80AA}" destId="{435F3CF7-5362-4C0C-BAA3-4EA969298AA5}" srcOrd="1" destOrd="0" presId="urn:microsoft.com/office/officeart/2005/8/layout/hProcess4"/>
    <dgm:cxn modelId="{F8A43891-4D61-4202-BB9E-95C1B0ECEEC3}" type="presParOf" srcId="{99D243BD-55D6-4992-B381-22579C8B80AA}" destId="{9060EA44-E67E-4AF7-B91A-8554F958AFF2}" srcOrd="2" destOrd="0" presId="urn:microsoft.com/office/officeart/2005/8/layout/hProcess4"/>
    <dgm:cxn modelId="{625F5E7A-A362-4613-A575-E4B6658CFB71}" type="presParOf" srcId="{99D243BD-55D6-4992-B381-22579C8B80AA}" destId="{F03FC32C-1CA0-4FC9-BE90-5D722989A598}" srcOrd="3" destOrd="0" presId="urn:microsoft.com/office/officeart/2005/8/layout/hProcess4"/>
    <dgm:cxn modelId="{65DCEBB9-01AD-4A5D-929D-07D05BBE9287}" type="presParOf" srcId="{99D243BD-55D6-4992-B381-22579C8B80AA}" destId="{1EE7070F-7C67-401F-A8E3-A6A294C55924}" srcOrd="4" destOrd="0" presId="urn:microsoft.com/office/officeart/2005/8/layout/hProcess4"/>
    <dgm:cxn modelId="{6EF26EA8-13A6-433D-A391-823400AF7920}" type="presParOf" srcId="{6AC0049E-3CE2-49E3-B487-DE3F71E105B7}" destId="{40C209A9-F7BD-4AC9-9DFB-6590F680A03E}" srcOrd="5" destOrd="0" presId="urn:microsoft.com/office/officeart/2005/8/layout/hProcess4"/>
    <dgm:cxn modelId="{892D8E90-F0BF-4593-B2B8-BAA258ADE838}" type="presParOf" srcId="{6AC0049E-3CE2-49E3-B487-DE3F71E105B7}" destId="{0A973EDE-CC6A-46E3-9F6D-367F1E25C0E7}" srcOrd="6" destOrd="0" presId="urn:microsoft.com/office/officeart/2005/8/layout/hProcess4"/>
    <dgm:cxn modelId="{0EE6AC7D-F520-40E1-88D8-B16BF97E6E6B}" type="presParOf" srcId="{0A973EDE-CC6A-46E3-9F6D-367F1E25C0E7}" destId="{2AF2715F-7550-4DFD-B824-D33B500A5AA4}" srcOrd="0" destOrd="0" presId="urn:microsoft.com/office/officeart/2005/8/layout/hProcess4"/>
    <dgm:cxn modelId="{A314F706-42C4-460B-B7D7-F85493647B6D}" type="presParOf" srcId="{0A973EDE-CC6A-46E3-9F6D-367F1E25C0E7}" destId="{59564DBD-4A66-448F-BEF2-FA745D90AAF1}" srcOrd="1" destOrd="0" presId="urn:microsoft.com/office/officeart/2005/8/layout/hProcess4"/>
    <dgm:cxn modelId="{3B57ADA4-6F59-48D7-8309-A4DA7038330F}" type="presParOf" srcId="{0A973EDE-CC6A-46E3-9F6D-367F1E25C0E7}" destId="{5EF5F7B8-7471-4FE5-836E-9D15EBD43524}" srcOrd="2" destOrd="0" presId="urn:microsoft.com/office/officeart/2005/8/layout/hProcess4"/>
    <dgm:cxn modelId="{8B2FE8B3-E42A-4CB6-A46E-D9636A96CF96}" type="presParOf" srcId="{0A973EDE-CC6A-46E3-9F6D-367F1E25C0E7}" destId="{0A651DFD-2325-4D05-8F96-82109FC719D7}" srcOrd="3" destOrd="0" presId="urn:microsoft.com/office/officeart/2005/8/layout/hProcess4"/>
    <dgm:cxn modelId="{D7AE62FB-B193-4116-9B07-82FA9A6F955C}" type="presParOf" srcId="{0A973EDE-CC6A-46E3-9F6D-367F1E25C0E7}" destId="{35871B54-39FF-4C64-AC00-216BF1DF61E5}" srcOrd="4" destOrd="0" presId="urn:microsoft.com/office/officeart/2005/8/layout/hProcess4"/>
    <dgm:cxn modelId="{90615A17-5205-4382-ACFB-50BF63AB6850}" type="presParOf" srcId="{6AC0049E-3CE2-49E3-B487-DE3F71E105B7}" destId="{FFDD8C20-74A8-45A7-A79F-9964BBAF9FBF}" srcOrd="7" destOrd="0" presId="urn:microsoft.com/office/officeart/2005/8/layout/hProcess4"/>
    <dgm:cxn modelId="{78F1868D-4E77-40CA-9B87-9C5FD8BAF657}" type="presParOf" srcId="{6AC0049E-3CE2-49E3-B487-DE3F71E105B7}" destId="{6BAFA6DE-70F8-4872-B913-7499D566308F}" srcOrd="8" destOrd="0" presId="urn:microsoft.com/office/officeart/2005/8/layout/hProcess4"/>
    <dgm:cxn modelId="{DEB4AE0D-9E7C-439E-AD2D-B88A6B909EC6}" type="presParOf" srcId="{6BAFA6DE-70F8-4872-B913-7499D566308F}" destId="{7186A973-3922-4522-84A0-1CF3AD8E2DAA}" srcOrd="0" destOrd="0" presId="urn:microsoft.com/office/officeart/2005/8/layout/hProcess4"/>
    <dgm:cxn modelId="{B0ADA436-4B94-4354-A1A4-10FD2D43945D}" type="presParOf" srcId="{6BAFA6DE-70F8-4872-B913-7499D566308F}" destId="{F1811792-EAD7-4D24-BABF-8B9884348766}" srcOrd="1" destOrd="0" presId="urn:microsoft.com/office/officeart/2005/8/layout/hProcess4"/>
    <dgm:cxn modelId="{7F0ECCF2-F33A-4C40-BD60-B9A503EA5297}" type="presParOf" srcId="{6BAFA6DE-70F8-4872-B913-7499D566308F}" destId="{BE0786BD-AA8A-4971-853D-EFB644EEFF3C}" srcOrd="2" destOrd="0" presId="urn:microsoft.com/office/officeart/2005/8/layout/hProcess4"/>
    <dgm:cxn modelId="{A86ECF7E-B686-42B6-B522-68A45A9A758B}" type="presParOf" srcId="{6BAFA6DE-70F8-4872-B913-7499D566308F}" destId="{80FE5681-BF0F-4C02-91B4-FE1EB24A14F6}" srcOrd="3" destOrd="0" presId="urn:microsoft.com/office/officeart/2005/8/layout/hProcess4"/>
    <dgm:cxn modelId="{414F35BE-B290-435D-AE46-7DFE12521C26}" type="presParOf" srcId="{6BAFA6DE-70F8-4872-B913-7499D566308F}" destId="{667A6DE9-1DAE-469D-99CC-EF4E8ED4DCFB}" srcOrd="4" destOrd="0" presId="urn:microsoft.com/office/officeart/2005/8/layout/hProcess4"/>
    <dgm:cxn modelId="{C4589D2F-7A5C-4387-9844-31E0629B8947}" type="presParOf" srcId="{6AC0049E-3CE2-49E3-B487-DE3F71E105B7}" destId="{9F8D0C15-58CD-4E80-9AEE-1EBE8B1E6C98}" srcOrd="9" destOrd="0" presId="urn:microsoft.com/office/officeart/2005/8/layout/hProcess4"/>
    <dgm:cxn modelId="{6304521A-E295-43EB-AD98-D205A565FA65}" type="presParOf" srcId="{6AC0049E-3CE2-49E3-B487-DE3F71E105B7}" destId="{30F39878-0CC8-4925-B1D3-5DFB0906C5F3}" srcOrd="10" destOrd="0" presId="urn:microsoft.com/office/officeart/2005/8/layout/hProcess4"/>
    <dgm:cxn modelId="{4BF8E023-14DB-4FAF-9335-4E291A85821D}" type="presParOf" srcId="{30F39878-0CC8-4925-B1D3-5DFB0906C5F3}" destId="{C94D74A9-1969-4A6A-8374-144A612CE31A}" srcOrd="0" destOrd="0" presId="urn:microsoft.com/office/officeart/2005/8/layout/hProcess4"/>
    <dgm:cxn modelId="{01273A1E-5F93-40C1-83B7-E55552B6B8F1}" type="presParOf" srcId="{30F39878-0CC8-4925-B1D3-5DFB0906C5F3}" destId="{67B5E162-43FD-47E7-8664-3F17117FEC4A}" srcOrd="1" destOrd="0" presId="urn:microsoft.com/office/officeart/2005/8/layout/hProcess4"/>
    <dgm:cxn modelId="{E83DC6A9-3E9F-4660-9805-D4541800EFA4}" type="presParOf" srcId="{30F39878-0CC8-4925-B1D3-5DFB0906C5F3}" destId="{754BB178-11DC-48D2-8B49-F302646E0FB6}" srcOrd="2" destOrd="0" presId="urn:microsoft.com/office/officeart/2005/8/layout/hProcess4"/>
    <dgm:cxn modelId="{D2189081-46DE-4036-B6E3-D53C1DBB23D5}" type="presParOf" srcId="{30F39878-0CC8-4925-B1D3-5DFB0906C5F3}" destId="{F6F5A5A5-CBE5-44B2-A835-B269DEA3DC60}" srcOrd="3" destOrd="0" presId="urn:microsoft.com/office/officeart/2005/8/layout/hProcess4"/>
    <dgm:cxn modelId="{DDCF8A58-ADD7-49D1-BD36-F7C97DC9274B}" type="presParOf" srcId="{30F39878-0CC8-4925-B1D3-5DFB0906C5F3}" destId="{9536709C-26E5-4DFB-94B4-B5D524327C27}" srcOrd="4" destOrd="0" presId="urn:microsoft.com/office/officeart/2005/8/layout/hProcess4"/>
    <dgm:cxn modelId="{5677A019-2304-454B-B05E-EF0B81FC116C}" type="presParOf" srcId="{6AC0049E-3CE2-49E3-B487-DE3F71E105B7}" destId="{390F733E-4E07-4A62-923E-7A94883288A7}" srcOrd="11" destOrd="0" presId="urn:microsoft.com/office/officeart/2005/8/layout/hProcess4"/>
    <dgm:cxn modelId="{DFB00F37-0D32-4C03-B680-6BC36DC9AF44}" type="presParOf" srcId="{6AC0049E-3CE2-49E3-B487-DE3F71E105B7}" destId="{2F4B0127-F16A-4768-BE45-DFF551E52E5E}" srcOrd="12" destOrd="0" presId="urn:microsoft.com/office/officeart/2005/8/layout/hProcess4"/>
    <dgm:cxn modelId="{A467C0F4-C88D-407D-9A3D-AB0A3F19812A}" type="presParOf" srcId="{2F4B0127-F16A-4768-BE45-DFF551E52E5E}" destId="{5640998A-0C59-42B2-9BBE-75F6424434CC}" srcOrd="0" destOrd="0" presId="urn:microsoft.com/office/officeart/2005/8/layout/hProcess4"/>
    <dgm:cxn modelId="{011EB207-A219-4599-898B-40B1EBF66764}" type="presParOf" srcId="{2F4B0127-F16A-4768-BE45-DFF551E52E5E}" destId="{DC638983-2658-46BA-857F-2882A5ECBEA3}" srcOrd="1" destOrd="0" presId="urn:microsoft.com/office/officeart/2005/8/layout/hProcess4"/>
    <dgm:cxn modelId="{351435EB-83FB-46A7-8DFD-C2A6CFD9E40E}" type="presParOf" srcId="{2F4B0127-F16A-4768-BE45-DFF551E52E5E}" destId="{5336E9AA-1719-400C-83D3-A80FF19A84B1}" srcOrd="2" destOrd="0" presId="urn:microsoft.com/office/officeart/2005/8/layout/hProcess4"/>
    <dgm:cxn modelId="{53B97E6C-B631-4112-9825-3343BF9C3640}" type="presParOf" srcId="{2F4B0127-F16A-4768-BE45-DFF551E52E5E}" destId="{E7F46E17-9522-463D-B0F0-F5B4ED1CF488}" srcOrd="3" destOrd="0" presId="urn:microsoft.com/office/officeart/2005/8/layout/hProcess4"/>
    <dgm:cxn modelId="{1709C0F7-B028-4FFE-9B54-1730F3DD34FF}" type="presParOf" srcId="{2F4B0127-F16A-4768-BE45-DFF551E52E5E}" destId="{D1DDE05C-A727-4320-90D1-2840DA19E509}"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FB1C0621-A6A3-4C34-B4A8-05FC5B212F00}">
      <dgm:prSet phldrT="[Text]"/>
      <dgm:spPr/>
      <dgm:t>
        <a:bodyPr/>
        <a:lstStyle/>
        <a:p>
          <a:pPr algn="ctr">
            <a:buNone/>
          </a:pPr>
          <a:r>
            <a:rPr lang="de-DE" dirty="0" err="1"/>
            <a:t>ChatGPT</a:t>
          </a:r>
          <a:endParaRPr lang="de-DE" dirty="0"/>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r>
            <a:rPr lang="de-DE"/>
            <a:t>Zukunft</a:t>
          </a:r>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pPr algn="ctr">
            <a:buNone/>
          </a:pPr>
          <a:r>
            <a:rPr lang="de-DE" dirty="0"/>
            <a:t>???</a:t>
          </a:r>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D1B892B-0480-48CB-BD0C-2EDA89E6553E}">
      <dgm:prSet phldrT="[Text]"/>
      <dgm:spPr/>
      <dgm:t>
        <a:bodyPr/>
        <a:lstStyle/>
        <a:p>
          <a:r>
            <a:rPr lang="de-DE"/>
            <a:t>2017</a:t>
          </a:r>
        </a:p>
      </dgm:t>
    </dgm:pt>
    <dgm:pt modelId="{279EF14D-E5BB-4923-86D4-5F9D0FBABDB9}" type="parTrans" cxnId="{B32081EC-5787-43B3-AF22-153675FDC3B1}">
      <dgm:prSet/>
      <dgm:spPr/>
      <dgm:t>
        <a:bodyPr/>
        <a:lstStyle/>
        <a:p>
          <a:endParaRPr lang="de-DE"/>
        </a:p>
      </dgm:t>
    </dgm:pt>
    <dgm:pt modelId="{1219944B-E8ED-4A98-A072-5759692A4357}" type="sibTrans" cxnId="{B32081EC-5787-43B3-AF22-153675FDC3B1}">
      <dgm:prSet/>
      <dgm:spPr/>
      <dgm:t>
        <a:bodyPr/>
        <a:lstStyle/>
        <a:p>
          <a:endParaRPr lang="de-DE"/>
        </a:p>
      </dgm:t>
    </dgm:pt>
    <dgm:pt modelId="{B3C85238-EC05-4639-BD4A-2C79D0E1C23C}">
      <dgm:prSet phldrT="[Text]"/>
      <dgm:spPr/>
      <dgm:t>
        <a:bodyPr/>
        <a:lstStyle/>
        <a:p>
          <a:pPr algn="ctr">
            <a:buNone/>
          </a:pPr>
          <a:r>
            <a:rPr lang="de-DE" dirty="0"/>
            <a:t>Erste Deepfakes</a:t>
          </a:r>
        </a:p>
      </dgm:t>
    </dgm:pt>
    <dgm:pt modelId="{2F1B5B2B-6557-4FBB-85B1-41B1630B420C}" type="parTrans" cxnId="{549D62A4-F371-4787-AFA4-B1F53969B9DB}">
      <dgm:prSet/>
      <dgm:spPr/>
      <dgm:t>
        <a:bodyPr/>
        <a:lstStyle/>
        <a:p>
          <a:endParaRPr lang="de-DE"/>
        </a:p>
      </dgm:t>
    </dgm:pt>
    <dgm:pt modelId="{17D16A65-36B4-493F-A33D-07764D3FAB22}" type="sibTrans" cxnId="{549D62A4-F371-4787-AFA4-B1F53969B9DB}">
      <dgm:prSet/>
      <dgm:spPr/>
      <dgm:t>
        <a:bodyPr/>
        <a:lstStyle/>
        <a:p>
          <a:endParaRPr lang="de-DE"/>
        </a:p>
      </dgm:t>
    </dgm:pt>
    <dgm:pt modelId="{4B40948E-83FB-4979-A3B4-FC75F3278D87}">
      <dgm:prSet phldrT="[Text]"/>
      <dgm:spPr/>
      <dgm:t>
        <a:bodyPr/>
        <a:lstStyle/>
        <a:p>
          <a:r>
            <a:rPr lang="de-DE"/>
            <a:t>2017</a:t>
          </a:r>
        </a:p>
      </dgm:t>
    </dgm:pt>
    <dgm:pt modelId="{DEBC1869-639A-4586-B216-51151F74EE57}" type="parTrans" cxnId="{081CE72C-B72F-42D8-9A3B-4BBB01958B38}">
      <dgm:prSet/>
      <dgm:spPr/>
      <dgm:t>
        <a:bodyPr/>
        <a:lstStyle/>
        <a:p>
          <a:endParaRPr lang="de-DE"/>
        </a:p>
      </dgm:t>
    </dgm:pt>
    <dgm:pt modelId="{B12D68F6-A45E-4576-8994-222F0DD657F8}" type="sibTrans" cxnId="{081CE72C-B72F-42D8-9A3B-4BBB01958B38}">
      <dgm:prSet/>
      <dgm:spPr/>
      <dgm:t>
        <a:bodyPr/>
        <a:lstStyle/>
        <a:p>
          <a:endParaRPr lang="de-DE"/>
        </a:p>
      </dgm:t>
    </dgm:pt>
    <dgm:pt modelId="{B1BA5B6E-9080-470C-8722-5A79B79D01FB}">
      <dgm:prSet phldrT="[Text]"/>
      <dgm:spPr/>
      <dgm:t>
        <a:bodyPr/>
        <a:lstStyle/>
        <a:p>
          <a:pPr algn="ctr">
            <a:buNone/>
          </a:pPr>
          <a:r>
            <a:rPr lang="de-DE" dirty="0"/>
            <a:t>Neue KI für komplexe Sprach- und Textverarbeitung (Transformer)</a:t>
          </a:r>
        </a:p>
      </dgm:t>
    </dgm:pt>
    <dgm:pt modelId="{E425EC9A-A50F-412F-8A09-0E8EE59DE2AD}" type="parTrans" cxnId="{B156D901-455E-4887-A565-11199C9C6645}">
      <dgm:prSet/>
      <dgm:spPr/>
      <dgm:t>
        <a:bodyPr/>
        <a:lstStyle/>
        <a:p>
          <a:endParaRPr lang="de-DE"/>
        </a:p>
      </dgm:t>
    </dgm:pt>
    <dgm:pt modelId="{367A2A16-C1DD-4249-B925-3A6C89E3908A}" type="sibTrans" cxnId="{B156D901-455E-4887-A565-11199C9C6645}">
      <dgm:prSet/>
      <dgm:spPr/>
      <dgm:t>
        <a:bodyPr/>
        <a:lstStyle/>
        <a:p>
          <a:endParaRPr lang="de-DE"/>
        </a:p>
      </dgm:t>
    </dgm:pt>
    <dgm:pt modelId="{4307BEA1-F6B4-4941-95CE-6142A1688307}">
      <dgm:prSet phldrT="[Text]"/>
      <dgm:spPr/>
      <dgm:t>
        <a:bodyPr/>
        <a:lstStyle/>
        <a:p>
          <a:endParaRPr lang="de-DE"/>
        </a:p>
      </dgm:t>
    </dgm:pt>
    <dgm:pt modelId="{29BFA90D-BFD3-4C45-9CE1-1A0FF10F7798}" type="parTrans" cxnId="{0F2CF6DA-99DE-4B65-8AC6-E3A3C2B5C361}">
      <dgm:prSet/>
      <dgm:spPr/>
      <dgm:t>
        <a:bodyPr/>
        <a:lstStyle/>
        <a:p>
          <a:endParaRPr lang="de-DE"/>
        </a:p>
      </dgm:t>
    </dgm:pt>
    <dgm:pt modelId="{27E3DD08-4641-43CA-9780-90FFB823079C}" type="sibTrans" cxnId="{0F2CF6DA-99DE-4B65-8AC6-E3A3C2B5C361}">
      <dgm:prSet/>
      <dgm:spPr/>
      <dgm:t>
        <a:bodyPr/>
        <a:lstStyle/>
        <a:p>
          <a:endParaRPr lang="de-DE"/>
        </a:p>
      </dgm:t>
    </dgm:pt>
    <dgm:pt modelId="{CB65378B-0117-44F6-BA14-413935583872}">
      <dgm:prSet phldrT="[Text]"/>
      <dgm:spPr/>
      <dgm:t>
        <a:bodyPr/>
        <a:lstStyle/>
        <a:p>
          <a:r>
            <a:rPr lang="de-DE"/>
            <a:t>2021</a:t>
          </a:r>
        </a:p>
      </dgm:t>
    </dgm:pt>
    <dgm:pt modelId="{7DC0C927-4415-4FEB-A990-4D790A1D10E2}" type="parTrans" cxnId="{4B4F1A1A-E40D-40E3-B890-450F4B2246F4}">
      <dgm:prSet/>
      <dgm:spPr/>
      <dgm:t>
        <a:bodyPr/>
        <a:lstStyle/>
        <a:p>
          <a:endParaRPr lang="de-DE"/>
        </a:p>
      </dgm:t>
    </dgm:pt>
    <dgm:pt modelId="{CC6669DB-2FFD-490C-8FA1-675C906B0D31}" type="sibTrans" cxnId="{4B4F1A1A-E40D-40E3-B890-450F4B2246F4}">
      <dgm:prSet/>
      <dgm:spPr/>
      <dgm:t>
        <a:bodyPr/>
        <a:lstStyle/>
        <a:p>
          <a:endParaRPr lang="de-DE"/>
        </a:p>
      </dgm:t>
    </dgm:pt>
    <dgm:pt modelId="{5A4F7A29-84A2-46FB-9AA0-456E199587D6}">
      <dgm:prSet phldrT="[Text]"/>
      <dgm:spPr/>
      <dgm:t>
        <a:bodyPr/>
        <a:lstStyle/>
        <a:p>
          <a:pPr algn="ctr">
            <a:buNone/>
          </a:pPr>
          <a:r>
            <a:rPr lang="de-DE" dirty="0" err="1"/>
            <a:t>DeepFaceLive</a:t>
          </a:r>
          <a:endParaRPr lang="de-DE" dirty="0"/>
        </a:p>
      </dgm:t>
    </dgm:pt>
    <dgm:pt modelId="{30A95098-1258-44F4-B430-DC8DD2D75702}" type="parTrans" cxnId="{3E16FE16-F277-4EF5-9DC6-3646008349B9}">
      <dgm:prSet/>
      <dgm:spPr/>
      <dgm:t>
        <a:bodyPr/>
        <a:lstStyle/>
        <a:p>
          <a:endParaRPr lang="de-DE"/>
        </a:p>
      </dgm:t>
    </dgm:pt>
    <dgm:pt modelId="{2FD3926F-E3DC-433E-883A-A5046DE834D9}" type="sibTrans" cxnId="{3E16FE16-F277-4EF5-9DC6-3646008349B9}">
      <dgm:prSet/>
      <dgm:spPr/>
      <dgm:t>
        <a:bodyPr/>
        <a:lstStyle/>
        <a:p>
          <a:endParaRPr lang="de-DE"/>
        </a:p>
      </dgm:t>
    </dgm:pt>
    <dgm:pt modelId="{0B6E6CD4-DEAB-44AA-94AF-285DA5909CAD}">
      <dgm:prSet phldrT="[Text]"/>
      <dgm:spPr/>
      <dgm:t>
        <a:bodyPr/>
        <a:lstStyle/>
        <a:p>
          <a:pPr algn="ctr">
            <a:buNone/>
          </a:pPr>
          <a:endParaRPr lang="de-DE" dirty="0"/>
        </a:p>
      </dgm:t>
    </dgm:pt>
    <dgm:pt modelId="{87C6839E-0292-4A07-88F0-FAFCCDAB14B6}" type="parTrans" cxnId="{A9393810-1F0C-4E86-B7B2-49C6384CEE6B}">
      <dgm:prSet/>
      <dgm:spPr/>
      <dgm:t>
        <a:bodyPr/>
        <a:lstStyle/>
        <a:p>
          <a:endParaRPr lang="de-DE"/>
        </a:p>
      </dgm:t>
    </dgm:pt>
    <dgm:pt modelId="{1CBEA568-34BD-4E05-82BC-7ABDC15D544E}" type="sibTrans" cxnId="{A9393810-1F0C-4E86-B7B2-49C6384CEE6B}">
      <dgm:prSet/>
      <dgm:spPr/>
      <dgm:t>
        <a:bodyPr/>
        <a:lstStyle/>
        <a:p>
          <a:endParaRPr lang="de-DE"/>
        </a:p>
      </dgm:t>
    </dgm:pt>
    <dgm:pt modelId="{404F7719-F240-4284-832C-F8A887DEB969}">
      <dgm:prSet phldrT="[Text]"/>
      <dgm:spPr/>
      <dgm:t>
        <a:bodyPr/>
        <a:lstStyle/>
        <a:p>
          <a:pPr algn="ctr">
            <a:buNone/>
          </a:pPr>
          <a:endParaRPr lang="de-DE" dirty="0"/>
        </a:p>
      </dgm:t>
    </dgm:pt>
    <dgm:pt modelId="{CE3C7792-FE96-4D0D-85DF-D32C59888A66}" type="parTrans" cxnId="{2EDD016D-9D2A-43F5-A67F-16146D0BBD07}">
      <dgm:prSet/>
      <dgm:spPr/>
      <dgm:t>
        <a:bodyPr/>
        <a:lstStyle/>
        <a:p>
          <a:endParaRPr lang="de-DE"/>
        </a:p>
      </dgm:t>
    </dgm:pt>
    <dgm:pt modelId="{C7A33BE3-D77A-4189-B445-FC89EA4A9B7F}" type="sibTrans" cxnId="{2EDD016D-9D2A-43F5-A67F-16146D0BBD07}">
      <dgm:prSet/>
      <dgm:spPr/>
      <dgm:t>
        <a:bodyPr/>
        <a:lstStyle/>
        <a:p>
          <a:endParaRPr lang="de-DE"/>
        </a:p>
      </dgm:t>
    </dgm:pt>
    <dgm:pt modelId="{E00E30F6-25DB-4F1B-9B63-08C8D355F5E8}">
      <dgm:prSet phldrT="[Text]"/>
      <dgm:spPr/>
      <dgm:t>
        <a:bodyPr/>
        <a:lstStyle/>
        <a:p>
          <a:pPr algn="l">
            <a:buNone/>
          </a:pPr>
          <a:endParaRPr lang="de-DE" dirty="0"/>
        </a:p>
      </dgm:t>
    </dgm:pt>
    <dgm:pt modelId="{5899957C-07BA-46E9-B53A-49B673B79BC2}" type="parTrans" cxnId="{FAAD9DCD-90BB-4E64-925F-18A928356E3F}">
      <dgm:prSet/>
      <dgm:spPr/>
      <dgm:t>
        <a:bodyPr/>
        <a:lstStyle/>
        <a:p>
          <a:endParaRPr lang="de-DE"/>
        </a:p>
      </dgm:t>
    </dgm:pt>
    <dgm:pt modelId="{44D3DEE6-B325-4FCE-ADBB-528EF3D33D6C}" type="sibTrans" cxnId="{FAAD9DCD-90BB-4E64-925F-18A928356E3F}">
      <dgm:prSet/>
      <dgm:spPr/>
      <dgm:t>
        <a:bodyPr/>
        <a:lstStyle/>
        <a:p>
          <a:endParaRPr lang="de-DE"/>
        </a:p>
      </dgm:t>
    </dgm:pt>
    <dgm:pt modelId="{BE78C91E-04EF-42BF-B728-092A15CFEA8F}">
      <dgm:prSet phldrT="[Text]"/>
      <dgm:spPr/>
      <dgm:t>
        <a:bodyPr/>
        <a:lstStyle/>
        <a:p>
          <a:pPr algn="l">
            <a:buNone/>
          </a:pPr>
          <a:endParaRPr lang="de-DE" dirty="0"/>
        </a:p>
      </dgm:t>
    </dgm:pt>
    <dgm:pt modelId="{4616B3F4-DA89-4514-A765-30699DFA5FB9}" type="parTrans" cxnId="{4A84DCB6-24D6-4CBB-B490-509983AD32DB}">
      <dgm:prSet/>
      <dgm:spPr/>
      <dgm:t>
        <a:bodyPr/>
        <a:lstStyle/>
        <a:p>
          <a:endParaRPr lang="de-DE"/>
        </a:p>
      </dgm:t>
    </dgm:pt>
    <dgm:pt modelId="{17CC0BAA-A5D8-4B59-9CDF-65721CC465CB}" type="sibTrans" cxnId="{4A84DCB6-24D6-4CBB-B490-509983AD32DB}">
      <dgm:prSet/>
      <dgm:spPr/>
      <dgm:t>
        <a:bodyPr/>
        <a:lstStyle/>
        <a:p>
          <a:endParaRPr lang="de-DE"/>
        </a:p>
      </dgm:t>
    </dgm:pt>
    <dgm:pt modelId="{DCCC6123-ABAC-417C-AF65-23D27DC88C98}">
      <dgm:prSet phldrT="[Text]"/>
      <dgm:spPr/>
      <dgm:t>
        <a:bodyPr/>
        <a:lstStyle/>
        <a:p>
          <a:pPr algn="ctr">
            <a:buNone/>
          </a:pPr>
          <a:endParaRPr lang="de-DE"/>
        </a:p>
      </dgm:t>
    </dgm:pt>
    <dgm:pt modelId="{15E33B49-04B0-460A-8B68-3B34448744C3}" type="parTrans" cxnId="{A578C288-AE53-41A4-B0C1-5093F914E78F}">
      <dgm:prSet/>
      <dgm:spPr/>
      <dgm:t>
        <a:bodyPr/>
        <a:lstStyle/>
        <a:p>
          <a:endParaRPr lang="de-DE"/>
        </a:p>
      </dgm:t>
    </dgm:pt>
    <dgm:pt modelId="{5B998FB5-FED0-41EB-AE42-248A45FD62FE}" type="sibTrans" cxnId="{A578C288-AE53-41A4-B0C1-5093F914E78F}">
      <dgm:prSet/>
      <dgm:spPr/>
      <dgm:t>
        <a:bodyPr/>
        <a:lstStyle/>
        <a:p>
          <a:endParaRPr lang="de-DE"/>
        </a:p>
      </dgm:t>
    </dgm:pt>
    <dgm:pt modelId="{675FB670-3DA4-4E59-BC5C-FB175707A10B}">
      <dgm:prSet phldrT="[Text]"/>
      <dgm:spPr/>
      <dgm:t>
        <a:bodyPr/>
        <a:lstStyle/>
        <a:p>
          <a:pPr algn="ctr">
            <a:buNone/>
          </a:pPr>
          <a:endParaRPr lang="de-DE"/>
        </a:p>
      </dgm:t>
    </dgm:pt>
    <dgm:pt modelId="{2B4485FF-60C2-463E-90B7-29E8AF9DDC64}" type="parTrans" cxnId="{8C773641-0B9D-47F6-BE02-D02F0B673716}">
      <dgm:prSet/>
      <dgm:spPr/>
      <dgm:t>
        <a:bodyPr/>
        <a:lstStyle/>
        <a:p>
          <a:endParaRPr lang="de-DE"/>
        </a:p>
      </dgm:t>
    </dgm:pt>
    <dgm:pt modelId="{2C3D98F4-090E-4CB3-AB5A-A762798879E1}" type="sibTrans" cxnId="{8C773641-0B9D-47F6-BE02-D02F0B673716}">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912F6703-27D0-466F-A345-86A3FDA7115E}" type="pres">
      <dgm:prSet presAssocID="{4307BEA1-F6B4-4941-95CE-6142A1688307}" presName="composite1" presStyleCnt="0"/>
      <dgm:spPr/>
    </dgm:pt>
    <dgm:pt modelId="{8BF19B63-3BD4-4DD1-B563-0AA5FA860B4C}" type="pres">
      <dgm:prSet presAssocID="{4307BEA1-F6B4-4941-95CE-6142A1688307}" presName="dummyNode1" presStyleLbl="node1" presStyleIdx="0" presStyleCnt="7"/>
      <dgm:spPr/>
    </dgm:pt>
    <dgm:pt modelId="{468D2B8A-D88A-4A29-8F0A-E900E78C20DF}" type="pres">
      <dgm:prSet presAssocID="{4307BEA1-F6B4-4941-95CE-6142A1688307}" presName="childNode1" presStyleLbl="bgAcc1" presStyleIdx="0" presStyleCnt="7" custLinFactX="-100000" custLinFactNeighborX="-112170" custLinFactNeighborY="-23478">
        <dgm:presLayoutVars>
          <dgm:bulletEnabled val="1"/>
        </dgm:presLayoutVars>
      </dgm:prSet>
      <dgm:spPr/>
    </dgm:pt>
    <dgm:pt modelId="{9DB43D2D-28A9-4CAA-AD4F-2BD683CB8CD5}" type="pres">
      <dgm:prSet presAssocID="{4307BEA1-F6B4-4941-95CE-6142A1688307}" presName="childNode1tx" presStyleLbl="bgAcc1" presStyleIdx="0" presStyleCnt="7">
        <dgm:presLayoutVars>
          <dgm:bulletEnabled val="1"/>
        </dgm:presLayoutVars>
      </dgm:prSet>
      <dgm:spPr/>
    </dgm:pt>
    <dgm:pt modelId="{CF63520D-3F55-4980-8AAE-C5F19BD5F968}" type="pres">
      <dgm:prSet presAssocID="{4307BEA1-F6B4-4941-95CE-6142A1688307}" presName="parentNode1" presStyleLbl="node1" presStyleIdx="0" presStyleCnt="7" custLinFactX="-100000" custLinFactY="-4781" custLinFactNeighborX="-163172" custLinFactNeighborY="-100000">
        <dgm:presLayoutVars>
          <dgm:chMax val="1"/>
          <dgm:bulletEnabled val="1"/>
        </dgm:presLayoutVars>
      </dgm:prSet>
      <dgm:spPr/>
    </dgm:pt>
    <dgm:pt modelId="{964EB58C-EF87-488A-B1E4-B57C89674D9F}" type="pres">
      <dgm:prSet presAssocID="{4307BEA1-F6B4-4941-95CE-6142A1688307}" presName="connSite1" presStyleCnt="0"/>
      <dgm:spPr/>
    </dgm:pt>
    <dgm:pt modelId="{8F28E5CD-A85B-4E9B-84FD-F19BEBCB9A7F}" type="pres">
      <dgm:prSet presAssocID="{27E3DD08-4641-43CA-9780-90FFB823079C}" presName="Name9" presStyleLbl="sibTrans2D1" presStyleIdx="0" presStyleCnt="6"/>
      <dgm:spPr/>
    </dgm:pt>
    <dgm:pt modelId="{6041DF5E-1F1F-4743-9315-F9854108306E}" type="pres">
      <dgm:prSet presAssocID="{91F60409-69F8-4185-8FC3-65634596A0C8}" presName="composite2" presStyleCnt="0"/>
      <dgm:spPr/>
    </dgm:pt>
    <dgm:pt modelId="{28F77397-B5F3-45ED-98B6-FCF3B20A1339}" type="pres">
      <dgm:prSet presAssocID="{91F60409-69F8-4185-8FC3-65634596A0C8}" presName="dummyNode2" presStyleLbl="node1" presStyleIdx="0" presStyleCnt="7"/>
      <dgm:spPr/>
    </dgm:pt>
    <dgm:pt modelId="{97EA05F7-0E7D-4EAA-B1FE-C8DAFC2A5DBC}" type="pres">
      <dgm:prSet presAssocID="{91F60409-69F8-4185-8FC3-65634596A0C8}" presName="childNode2" presStyleLbl="bgAcc1" presStyleIdx="1" presStyleCnt="7" custLinFactX="-100000" custLinFactNeighborX="-185069" custLinFactNeighborY="-8592">
        <dgm:presLayoutVars>
          <dgm:bulletEnabled val="1"/>
        </dgm:presLayoutVars>
      </dgm:prSet>
      <dgm:spPr/>
    </dgm:pt>
    <dgm:pt modelId="{390DBA43-5213-4BD0-819A-51A09E6E35B6}" type="pres">
      <dgm:prSet presAssocID="{91F60409-69F8-4185-8FC3-65634596A0C8}" presName="childNode2tx" presStyleLbl="bgAcc1" presStyleIdx="1" presStyleCnt="7">
        <dgm:presLayoutVars>
          <dgm:bulletEnabled val="1"/>
        </dgm:presLayoutVars>
      </dgm:prSet>
      <dgm:spPr/>
    </dgm:pt>
    <dgm:pt modelId="{17C2DDE2-6844-4E98-946F-F0666B75F5DB}" type="pres">
      <dgm:prSet presAssocID="{91F60409-69F8-4185-8FC3-65634596A0C8}" presName="parentNode2" presStyleLbl="node1" presStyleIdx="1" presStyleCnt="7" custLinFactX="-161097" custLinFactNeighborX="-200000" custLinFactNeighborY="36643">
        <dgm:presLayoutVars>
          <dgm:chMax val="0"/>
          <dgm:bulletEnabled val="1"/>
        </dgm:presLayoutVars>
      </dgm:prSet>
      <dgm:spPr/>
    </dgm:pt>
    <dgm:pt modelId="{CEF9CB54-9EEA-4DDB-8716-B6856DF09043}" type="pres">
      <dgm:prSet presAssocID="{91F60409-69F8-4185-8FC3-65634596A0C8}" presName="connSite2" presStyleCnt="0"/>
      <dgm:spPr/>
    </dgm:pt>
    <dgm:pt modelId="{61C5FC5B-3A85-496B-B86C-8B7D932FD773}" type="pres">
      <dgm:prSet presAssocID="{88D2A323-8AB7-4B16-9218-648A2631468C}" presName="Name18" presStyleLbl="sibTrans2D1" presStyleIdx="1" presStyleCnt="6"/>
      <dgm:spPr/>
    </dgm:pt>
    <dgm:pt modelId="{DCB3543D-7F7A-468D-909B-3A55FD5359DC}" type="pres">
      <dgm:prSet presAssocID="{AD1B892B-0480-48CB-BD0C-2EDA89E6553E}" presName="composite1" presStyleCnt="0"/>
      <dgm:spPr/>
    </dgm:pt>
    <dgm:pt modelId="{9E2C3A97-0167-42C2-A3DB-9813E3947986}" type="pres">
      <dgm:prSet presAssocID="{AD1B892B-0480-48CB-BD0C-2EDA89E6553E}" presName="dummyNode1" presStyleLbl="node1" presStyleIdx="1" presStyleCnt="7"/>
      <dgm:spPr/>
    </dgm:pt>
    <dgm:pt modelId="{A64CAF32-15D1-48C9-BD1B-28D049C02187}" type="pres">
      <dgm:prSet presAssocID="{AD1B892B-0480-48CB-BD0C-2EDA89E6553E}" presName="childNode1" presStyleLbl="bgAcc1" presStyleIdx="2" presStyleCnt="7" custLinFactX="-100000" custLinFactNeighborX="-109063" custLinFactNeighborY="-12664">
        <dgm:presLayoutVars>
          <dgm:bulletEnabled val="1"/>
        </dgm:presLayoutVars>
      </dgm:prSet>
      <dgm:spPr/>
    </dgm:pt>
    <dgm:pt modelId="{D05771EE-2A26-4D11-9FCE-3298E133BDF2}" type="pres">
      <dgm:prSet presAssocID="{AD1B892B-0480-48CB-BD0C-2EDA89E6553E}" presName="childNode1tx" presStyleLbl="bgAcc1" presStyleIdx="2" presStyleCnt="7">
        <dgm:presLayoutVars>
          <dgm:bulletEnabled val="1"/>
        </dgm:presLayoutVars>
      </dgm:prSet>
      <dgm:spPr/>
    </dgm:pt>
    <dgm:pt modelId="{588F17CE-94C7-436F-A109-6CEF0B072354}" type="pres">
      <dgm:prSet presAssocID="{AD1B892B-0480-48CB-BD0C-2EDA89E6553E}" presName="parentNode1" presStyleLbl="node1" presStyleIdx="2" presStyleCnt="7" custLinFactX="-100000" custLinFactNeighborX="-122778" custLinFactNeighborY="-52328">
        <dgm:presLayoutVars>
          <dgm:chMax val="1"/>
          <dgm:bulletEnabled val="1"/>
        </dgm:presLayoutVars>
      </dgm:prSet>
      <dgm:spPr/>
    </dgm:pt>
    <dgm:pt modelId="{E91C0DDF-453B-46A3-BCD9-7AB6BBEA312F}" type="pres">
      <dgm:prSet presAssocID="{AD1B892B-0480-48CB-BD0C-2EDA89E6553E}" presName="connSite1" presStyleCnt="0"/>
      <dgm:spPr/>
    </dgm:pt>
    <dgm:pt modelId="{8E112DFC-E52D-4BEB-8A6F-1E3239062DDB}" type="pres">
      <dgm:prSet presAssocID="{1219944B-E8ED-4A98-A072-5759692A4357}" presName="Name9" presStyleLbl="sibTrans2D1" presStyleIdx="2" presStyleCnt="6"/>
      <dgm:spPr/>
    </dgm:pt>
    <dgm:pt modelId="{FD2849D4-23DE-428E-9E5A-E3CEB84C5AA6}" type="pres">
      <dgm:prSet presAssocID="{4B40948E-83FB-4979-A3B4-FC75F3278D87}" presName="composite2" presStyleCnt="0"/>
      <dgm:spPr/>
    </dgm:pt>
    <dgm:pt modelId="{D1069477-9A15-4659-985E-A7C2681B0E89}" type="pres">
      <dgm:prSet presAssocID="{4B40948E-83FB-4979-A3B4-FC75F3278D87}" presName="dummyNode2" presStyleLbl="node1" presStyleIdx="2" presStyleCnt="7"/>
      <dgm:spPr/>
    </dgm:pt>
    <dgm:pt modelId="{17333EAD-6A07-44D9-9157-7B370A5C765F}" type="pres">
      <dgm:prSet presAssocID="{4B40948E-83FB-4979-A3B4-FC75F3278D87}" presName="childNode2" presStyleLbl="bgAcc1" presStyleIdx="3" presStyleCnt="7" custLinFactX="-100000" custLinFactNeighborX="-137195" custLinFactNeighborY="-29856">
        <dgm:presLayoutVars>
          <dgm:bulletEnabled val="1"/>
        </dgm:presLayoutVars>
      </dgm:prSet>
      <dgm:spPr/>
    </dgm:pt>
    <dgm:pt modelId="{FF2714D4-012E-49AA-AFDA-404360CD2349}" type="pres">
      <dgm:prSet presAssocID="{4B40948E-83FB-4979-A3B4-FC75F3278D87}" presName="childNode2tx" presStyleLbl="bgAcc1" presStyleIdx="3" presStyleCnt="7">
        <dgm:presLayoutVars>
          <dgm:bulletEnabled val="1"/>
        </dgm:presLayoutVars>
      </dgm:prSet>
      <dgm:spPr/>
    </dgm:pt>
    <dgm:pt modelId="{F3EED364-9FAD-4E37-90E9-695A022FADCA}" type="pres">
      <dgm:prSet presAssocID="{4B40948E-83FB-4979-A3B4-FC75F3278D87}" presName="parentNode2" presStyleLbl="node1" presStyleIdx="3" presStyleCnt="7" custLinFactX="-100000" custLinFactY="-38486" custLinFactNeighborX="-160370" custLinFactNeighborY="-100000">
        <dgm:presLayoutVars>
          <dgm:chMax val="0"/>
          <dgm:bulletEnabled val="1"/>
        </dgm:presLayoutVars>
      </dgm:prSet>
      <dgm:spPr/>
    </dgm:pt>
    <dgm:pt modelId="{F9ACBBFD-8C18-4E23-89F4-A125B91E309E}" type="pres">
      <dgm:prSet presAssocID="{4B40948E-83FB-4979-A3B4-FC75F3278D87}" presName="connSite2" presStyleCnt="0"/>
      <dgm:spPr/>
    </dgm:pt>
    <dgm:pt modelId="{8744F456-A6D9-4C76-BFC4-55E311FF64A8}" type="pres">
      <dgm:prSet presAssocID="{B12D68F6-A45E-4576-8994-222F0DD657F8}" presName="Name18" presStyleLbl="sibTrans2D1" presStyleIdx="3" presStyleCnt="6"/>
      <dgm:spPr/>
    </dgm:pt>
    <dgm:pt modelId="{C1D3E4EA-329D-4F34-B8A6-DC01C4F7BB63}" type="pres">
      <dgm:prSet presAssocID="{CB65378B-0117-44F6-BA14-413935583872}" presName="composite1" presStyleCnt="0"/>
      <dgm:spPr/>
    </dgm:pt>
    <dgm:pt modelId="{F524E415-F955-4F4F-993C-07E33A816197}" type="pres">
      <dgm:prSet presAssocID="{CB65378B-0117-44F6-BA14-413935583872}" presName="dummyNode1" presStyleLbl="node1" presStyleIdx="3" presStyleCnt="7"/>
      <dgm:spPr/>
    </dgm:pt>
    <dgm:pt modelId="{869B8469-BE1F-4FD4-A508-42DA1DC9D042}" type="pres">
      <dgm:prSet presAssocID="{CB65378B-0117-44F6-BA14-413935583872}" presName="childNode1" presStyleLbl="bgAcc1" presStyleIdx="4" presStyleCnt="7">
        <dgm:presLayoutVars>
          <dgm:bulletEnabled val="1"/>
        </dgm:presLayoutVars>
      </dgm:prSet>
      <dgm:spPr/>
    </dgm:pt>
    <dgm:pt modelId="{082E474B-4195-40F6-94D2-F23DD49D656A}" type="pres">
      <dgm:prSet presAssocID="{CB65378B-0117-44F6-BA14-413935583872}" presName="childNode1tx" presStyleLbl="bgAcc1" presStyleIdx="4" presStyleCnt="7">
        <dgm:presLayoutVars>
          <dgm:bulletEnabled val="1"/>
        </dgm:presLayoutVars>
      </dgm:prSet>
      <dgm:spPr/>
    </dgm:pt>
    <dgm:pt modelId="{47758712-2D59-4534-9CD1-E085FE23D634}" type="pres">
      <dgm:prSet presAssocID="{CB65378B-0117-44F6-BA14-413935583872}" presName="parentNode1" presStyleLbl="node1" presStyleIdx="4" presStyleCnt="7">
        <dgm:presLayoutVars>
          <dgm:chMax val="1"/>
          <dgm:bulletEnabled val="1"/>
        </dgm:presLayoutVars>
      </dgm:prSet>
      <dgm:spPr/>
    </dgm:pt>
    <dgm:pt modelId="{5FF5F74C-217E-4B0F-965F-FDC0B1FCCC7E}" type="pres">
      <dgm:prSet presAssocID="{CB65378B-0117-44F6-BA14-413935583872}" presName="connSite1" presStyleCnt="0"/>
      <dgm:spPr/>
    </dgm:pt>
    <dgm:pt modelId="{2E78C351-765D-4C34-A9D9-F4B42F6D5257}" type="pres">
      <dgm:prSet presAssocID="{CC6669DB-2FFD-490C-8FA1-675C906B0D31}" presName="Name9" presStyleLbl="sibTrans2D1" presStyleIdx="4" presStyleCnt="6"/>
      <dgm:spPr/>
    </dgm:pt>
    <dgm:pt modelId="{2C81041B-E759-46BF-A7C4-D55A9637A7C4}" type="pres">
      <dgm:prSet presAssocID="{854B365E-E726-49D7-8959-457F375310B7}" presName="composite2" presStyleCnt="0"/>
      <dgm:spPr/>
    </dgm:pt>
    <dgm:pt modelId="{9F7C2416-430B-4BB6-9BF5-9971B7BB1E5A}" type="pres">
      <dgm:prSet presAssocID="{854B365E-E726-49D7-8959-457F375310B7}" presName="dummyNode2" presStyleLbl="node1" presStyleIdx="4" presStyleCnt="7"/>
      <dgm:spPr/>
    </dgm:pt>
    <dgm:pt modelId="{9D7798C8-AE64-4081-BA65-68A687FCFAA4}" type="pres">
      <dgm:prSet presAssocID="{854B365E-E726-49D7-8959-457F375310B7}" presName="childNode2" presStyleLbl="bgAcc1" presStyleIdx="5" presStyleCnt="7" custLinFactNeighborX="59993" custLinFactNeighborY="5230">
        <dgm:presLayoutVars>
          <dgm:bulletEnabled val="1"/>
        </dgm:presLayoutVars>
      </dgm:prSet>
      <dgm:spPr/>
    </dgm:pt>
    <dgm:pt modelId="{344533C0-040E-4CC0-895D-BE3E57FB8F24}" type="pres">
      <dgm:prSet presAssocID="{854B365E-E726-49D7-8959-457F375310B7}" presName="childNode2tx" presStyleLbl="bgAcc1" presStyleIdx="5" presStyleCnt="7">
        <dgm:presLayoutVars>
          <dgm:bulletEnabled val="1"/>
        </dgm:presLayoutVars>
      </dgm:prSet>
      <dgm:spPr/>
    </dgm:pt>
    <dgm:pt modelId="{AEF6CFF1-9372-4E39-BEB2-E022513C89BD}" type="pres">
      <dgm:prSet presAssocID="{854B365E-E726-49D7-8959-457F375310B7}" presName="parentNode2" presStyleLbl="node1" presStyleIdx="5" presStyleCnt="7" custLinFactNeighborX="69771" custLinFactNeighborY="-10829">
        <dgm:presLayoutVars>
          <dgm:chMax val="0"/>
          <dgm:bulletEnabled val="1"/>
        </dgm:presLayoutVars>
      </dgm:prSet>
      <dgm:spPr/>
    </dgm:pt>
    <dgm:pt modelId="{26FC450F-A6D6-4958-B560-2A912F3D5413}" type="pres">
      <dgm:prSet presAssocID="{854B365E-E726-49D7-8959-457F375310B7}" presName="connSite2" presStyleCnt="0"/>
      <dgm:spPr/>
    </dgm:pt>
    <dgm:pt modelId="{34F7AAFF-DF32-4220-BBA3-73189C0E4AFC}" type="pres">
      <dgm:prSet presAssocID="{60DD8026-F972-4279-B0E0-86E423498EB1}" presName="Name18" presStyleLbl="sibTrans2D1" presStyleIdx="5" presStyleCnt="6"/>
      <dgm:spPr/>
    </dgm:pt>
    <dgm:pt modelId="{EF202DB7-8872-4DA9-AD24-97A4D7AE5FCD}" type="pres">
      <dgm:prSet presAssocID="{0E72B661-82AF-4150-9749-B9E1CB38FC0C}" presName="composite1" presStyleCnt="0"/>
      <dgm:spPr/>
    </dgm:pt>
    <dgm:pt modelId="{2EEB6EF9-DFB7-442F-8292-C67EF14C225D}" type="pres">
      <dgm:prSet presAssocID="{0E72B661-82AF-4150-9749-B9E1CB38FC0C}" presName="dummyNode1" presStyleLbl="node1" presStyleIdx="5" presStyleCnt="7"/>
      <dgm:spPr/>
    </dgm:pt>
    <dgm:pt modelId="{3D287CF4-927B-44A7-B35E-12C9B8F69AF6}" type="pres">
      <dgm:prSet presAssocID="{0E72B661-82AF-4150-9749-B9E1CB38FC0C}" presName="childNode1" presStyleLbl="bgAcc1" presStyleIdx="6" presStyleCnt="7" custLinFactNeighborX="23719" custLinFactNeighborY="15991">
        <dgm:presLayoutVars>
          <dgm:bulletEnabled val="1"/>
        </dgm:presLayoutVars>
      </dgm:prSet>
      <dgm:spPr/>
    </dgm:pt>
    <dgm:pt modelId="{1C73C070-F736-4596-8142-ECC01C0CECB3}" type="pres">
      <dgm:prSet presAssocID="{0E72B661-82AF-4150-9749-B9E1CB38FC0C}" presName="childNode1tx" presStyleLbl="bgAcc1" presStyleIdx="6" presStyleCnt="7">
        <dgm:presLayoutVars>
          <dgm:bulletEnabled val="1"/>
        </dgm:presLayoutVars>
      </dgm:prSet>
      <dgm:spPr/>
    </dgm:pt>
    <dgm:pt modelId="{B7F881B7-1398-4CBE-AB68-9DA042FDA245}" type="pres">
      <dgm:prSet presAssocID="{0E72B661-82AF-4150-9749-B9E1CB38FC0C}" presName="parentNode1" presStyleLbl="node1" presStyleIdx="6" presStyleCnt="7" custLinFactNeighborX="22033" custLinFactNeighborY="21429">
        <dgm:presLayoutVars>
          <dgm:chMax val="1"/>
          <dgm:bulletEnabled val="1"/>
        </dgm:presLayoutVars>
      </dgm:prSet>
      <dgm:spPr/>
    </dgm:pt>
    <dgm:pt modelId="{CF49AC97-9BE5-4165-BF68-0AE2E197A086}" type="pres">
      <dgm:prSet presAssocID="{0E72B661-82AF-4150-9749-B9E1CB38FC0C}" presName="connSite1" presStyleCnt="0"/>
      <dgm:spPr/>
    </dgm:pt>
  </dgm:ptLst>
  <dgm:cxnLst>
    <dgm:cxn modelId="{B156D901-455E-4887-A565-11199C9C6645}" srcId="{4B40948E-83FB-4979-A3B4-FC75F3278D87}" destId="{B1BA5B6E-9080-470C-8722-5A79B79D01FB}" srcOrd="0" destOrd="0" parTransId="{E425EC9A-A50F-412F-8A09-0E8EE59DE2AD}" sibTransId="{367A2A16-C1DD-4249-B925-3A6C89E3908A}"/>
    <dgm:cxn modelId="{28D9DC0B-962E-463E-92A3-36C7C357F6E0}" type="presOf" srcId="{CC6669DB-2FFD-490C-8FA1-675C906B0D31}" destId="{2E78C351-765D-4C34-A9D9-F4B42F6D5257}" srcOrd="0" destOrd="0" presId="urn:microsoft.com/office/officeart/2005/8/layout/hProcess4"/>
    <dgm:cxn modelId="{A9393810-1F0C-4E86-B7B2-49C6384CEE6B}" srcId="{AD1B892B-0480-48CB-BD0C-2EDA89E6553E}" destId="{0B6E6CD4-DEAB-44AA-94AF-285DA5909CAD}" srcOrd="0" destOrd="0" parTransId="{87C6839E-0292-4A07-88F0-FAFCCDAB14B6}" sibTransId="{1CBEA568-34BD-4E05-82BC-7ABDC15D544E}"/>
    <dgm:cxn modelId="{3E16FE16-F277-4EF5-9DC6-3646008349B9}" srcId="{CB65378B-0117-44F6-BA14-413935583872}" destId="{5A4F7A29-84A2-46FB-9AA0-456E199587D6}" srcOrd="1" destOrd="0" parTransId="{30A95098-1258-44F4-B430-DC8DD2D75702}" sibTransId="{2FD3926F-E3DC-433E-883A-A5046DE834D9}"/>
    <dgm:cxn modelId="{AF22EF17-1648-47E5-887A-878DB9667391}" type="presOf" srcId="{B12D68F6-A45E-4576-8994-222F0DD657F8}" destId="{8744F456-A6D9-4C76-BFC4-55E311FF64A8}" srcOrd="0" destOrd="0" presId="urn:microsoft.com/office/officeart/2005/8/layout/hProcess4"/>
    <dgm:cxn modelId="{620CFC19-7647-44BC-A335-EAE034CF0C77}" type="presOf" srcId="{E00E30F6-25DB-4F1B-9B63-08C8D355F5E8}" destId="{869B8469-BE1F-4FD4-A508-42DA1DC9D042}" srcOrd="0" destOrd="0" presId="urn:microsoft.com/office/officeart/2005/8/layout/hProcess4"/>
    <dgm:cxn modelId="{4B4F1A1A-E40D-40E3-B890-450F4B2246F4}" srcId="{6D9DC653-0A2D-4EEC-B891-57AEE54B26DE}" destId="{CB65378B-0117-44F6-BA14-413935583872}" srcOrd="4" destOrd="0" parTransId="{7DC0C927-4415-4FEB-A990-4D790A1D10E2}" sibTransId="{CC6669DB-2FFD-490C-8FA1-675C906B0D31}"/>
    <dgm:cxn modelId="{070EAD23-F8C7-4B30-9E05-E7C58FAD181C}" type="presOf" srcId="{B3C85238-EC05-4639-BD4A-2C79D0E1C23C}" destId="{D05771EE-2A26-4D11-9FCE-3298E133BDF2}" srcOrd="1" destOrd="2" presId="urn:microsoft.com/office/officeart/2005/8/layout/hProcess4"/>
    <dgm:cxn modelId="{081CE72C-B72F-42D8-9A3B-4BBB01958B38}" srcId="{6D9DC653-0A2D-4EEC-B891-57AEE54B26DE}" destId="{4B40948E-83FB-4979-A3B4-FC75F3278D87}" srcOrd="3" destOrd="0" parTransId="{DEBC1869-639A-4586-B216-51151F74EE57}" sibTransId="{B12D68F6-A45E-4576-8994-222F0DD657F8}"/>
    <dgm:cxn modelId="{1D82DF2D-F0EB-4BB5-A5E9-C81DE00B9B02}" type="presOf" srcId="{675FB670-3DA4-4E59-BC5C-FB175707A10B}" destId="{1C73C070-F736-4596-8142-ECC01C0CECB3}" srcOrd="1" destOrd="1" presId="urn:microsoft.com/office/officeart/2005/8/layout/hProcess4"/>
    <dgm:cxn modelId="{2C009F35-D198-4CC1-9D00-3CCB012F6E5E}" type="presOf" srcId="{BE78C91E-04EF-42BF-B728-092A15CFEA8F}" destId="{9D7798C8-AE64-4081-BA65-68A687FCFAA4}" srcOrd="0" destOrd="0" presId="urn:microsoft.com/office/officeart/2005/8/layout/hProcess4"/>
    <dgm:cxn modelId="{85907A38-05B7-4E4B-81ED-B38E7D847053}" type="presOf" srcId="{4B40948E-83FB-4979-A3B4-FC75F3278D87}" destId="{F3EED364-9FAD-4E37-90E9-695A022FADCA}" srcOrd="0" destOrd="0" presId="urn:microsoft.com/office/officeart/2005/8/layout/hProcess4"/>
    <dgm:cxn modelId="{1177433A-C1E1-4207-B624-03328F977810}" type="presOf" srcId="{404F7719-F240-4284-832C-F8A887DEB969}" destId="{D05771EE-2A26-4D11-9FCE-3298E133BDF2}" srcOrd="1" destOrd="1" presId="urn:microsoft.com/office/officeart/2005/8/layout/hProcess4"/>
    <dgm:cxn modelId="{C963603B-7F4A-4ACA-B01A-8557F331FAFF}" type="presOf" srcId="{0B6E6CD4-DEAB-44AA-94AF-285DA5909CAD}" destId="{A64CAF32-15D1-48C9-BD1B-28D049C02187}" srcOrd="0" destOrd="0" presId="urn:microsoft.com/office/officeart/2005/8/layout/hProcess4"/>
    <dgm:cxn modelId="{8C773641-0B9D-47F6-BE02-D02F0B673716}" srcId="{0E72B661-82AF-4150-9749-B9E1CB38FC0C}" destId="{675FB670-3DA4-4E59-BC5C-FB175707A10B}" srcOrd="1" destOrd="0" parTransId="{2B4485FF-60C2-463E-90B7-29E8AF9DDC64}" sibTransId="{2C3D98F4-090E-4CB3-AB5A-A762798879E1}"/>
    <dgm:cxn modelId="{5E0DC543-B791-4EC8-9C82-9A612920F5DC}" type="presOf" srcId="{DCCC6123-ABAC-417C-AF65-23D27DC88C98}" destId="{1C73C070-F736-4596-8142-ECC01C0CECB3}" srcOrd="1" destOrd="0" presId="urn:microsoft.com/office/officeart/2005/8/layout/hProcess4"/>
    <dgm:cxn modelId="{F8DCB047-25E8-45EA-A7D8-6F857BBDD0F0}" type="presOf" srcId="{60DD8026-F972-4279-B0E0-86E423498EB1}" destId="{34F7AAFF-DF32-4220-BBA3-73189C0E4AFC}" srcOrd="0" destOrd="0" presId="urn:microsoft.com/office/officeart/2005/8/layout/hProcess4"/>
    <dgm:cxn modelId="{76B67F49-C7BD-4A1F-89CA-698B13D0B324}" type="presOf" srcId="{1219944B-E8ED-4A98-A072-5759692A4357}" destId="{8E112DFC-E52D-4BEB-8A6F-1E3239062DDB}" srcOrd="0" destOrd="0" presId="urn:microsoft.com/office/officeart/2005/8/layout/hProcess4"/>
    <dgm:cxn modelId="{4668144B-464E-4E72-B219-8EA234B2CF2C}" type="presOf" srcId="{2049E09D-6A86-42A2-A9A2-48E16A59A487}" destId="{3D287CF4-927B-44A7-B35E-12C9B8F69AF6}" srcOrd="0" destOrd="2" presId="urn:microsoft.com/office/officeart/2005/8/layout/hProcess4"/>
    <dgm:cxn modelId="{2F964C6C-33A1-4ED1-8C91-62D59CABE7D6}" type="presOf" srcId="{404F7719-F240-4284-832C-F8A887DEB969}" destId="{A64CAF32-15D1-48C9-BD1B-28D049C02187}" srcOrd="0" destOrd="1" presId="urn:microsoft.com/office/officeart/2005/8/layout/hProcess4"/>
    <dgm:cxn modelId="{D348A94C-1F9D-4DA2-A2B3-B7E7704C6A21}" type="presOf" srcId="{5A4F7A29-84A2-46FB-9AA0-456E199587D6}" destId="{869B8469-BE1F-4FD4-A508-42DA1DC9D042}" srcOrd="0" destOrd="1" presId="urn:microsoft.com/office/officeart/2005/8/layout/hProcess4"/>
    <dgm:cxn modelId="{3559D86C-4374-418A-945B-92685F7D1BE9}" type="presOf" srcId="{FB1C0621-A6A3-4C34-B4A8-05FC5B212F00}" destId="{344533C0-040E-4CC0-895D-BE3E57FB8F24}" srcOrd="1" destOrd="1" presId="urn:microsoft.com/office/officeart/2005/8/layout/hProcess4"/>
    <dgm:cxn modelId="{2EDD016D-9D2A-43F5-A67F-16146D0BBD07}" srcId="{AD1B892B-0480-48CB-BD0C-2EDA89E6553E}" destId="{404F7719-F240-4284-832C-F8A887DEB969}" srcOrd="1" destOrd="0" parTransId="{CE3C7792-FE96-4D0D-85DF-D32C59888A66}" sibTransId="{C7A33BE3-D77A-4189-B445-FC89EA4A9B7F}"/>
    <dgm:cxn modelId="{02396959-B120-4F94-A5CE-99206282406C}" srcId="{854B365E-E726-49D7-8959-457F375310B7}" destId="{FB1C0621-A6A3-4C34-B4A8-05FC5B212F00}" srcOrd="1" destOrd="0" parTransId="{35C2C44A-9CEE-4CAC-A797-8CC8FEB6CFCC}" sibTransId="{237B259F-AC8A-4753-9C91-C0E85B623370}"/>
    <dgm:cxn modelId="{9AB6D659-6CC9-4500-8352-276F8721D89D}" type="presOf" srcId="{854B365E-E726-49D7-8959-457F375310B7}" destId="{AEF6CFF1-9372-4E39-BEB2-E022513C89BD}" srcOrd="0" destOrd="0" presId="urn:microsoft.com/office/officeart/2005/8/layout/hProcess4"/>
    <dgm:cxn modelId="{07B8317A-252E-4C55-AA03-20B7AB71B6C4}" type="presOf" srcId="{CB65378B-0117-44F6-BA14-413935583872}" destId="{47758712-2D59-4534-9CD1-E085FE23D634}" srcOrd="0" destOrd="0" presId="urn:microsoft.com/office/officeart/2005/8/layout/hProcess4"/>
    <dgm:cxn modelId="{0149557E-C4ED-4BA8-99C3-DD5E1DE1DA66}" type="presOf" srcId="{B1BA5B6E-9080-470C-8722-5A79B79D01FB}" destId="{FF2714D4-012E-49AA-AFDA-404360CD2349}" srcOrd="1" destOrd="0" presId="urn:microsoft.com/office/officeart/2005/8/layout/hProcess4"/>
    <dgm:cxn modelId="{A578C288-AE53-41A4-B0C1-5093F914E78F}" srcId="{0E72B661-82AF-4150-9749-B9E1CB38FC0C}" destId="{DCCC6123-ABAC-417C-AF65-23D27DC88C98}" srcOrd="0" destOrd="0" parTransId="{15E33B49-04B0-460A-8B68-3B34448744C3}" sibTransId="{5B998FB5-FED0-41EB-AE42-248A45FD62FE}"/>
    <dgm:cxn modelId="{2801AA8A-5EC3-40DA-93FE-FA120EA36C6E}" srcId="{6D9DC653-0A2D-4EEC-B891-57AEE54B26DE}" destId="{854B365E-E726-49D7-8959-457F375310B7}" srcOrd="5" destOrd="0" parTransId="{8C9D9F49-75ED-494C-935C-FBADDC149477}" sibTransId="{60DD8026-F972-4279-B0E0-86E423498EB1}"/>
    <dgm:cxn modelId="{2553B293-28D6-40DE-8BFF-D619D79CD8BD}" srcId="{0E72B661-82AF-4150-9749-B9E1CB38FC0C}" destId="{2049E09D-6A86-42A2-A9A2-48E16A59A487}" srcOrd="2" destOrd="0" parTransId="{32A81544-75E1-4959-951A-A9DA1E49F2C3}" sibTransId="{4069D7BB-FC9C-45B6-B813-552DA207E20D}"/>
    <dgm:cxn modelId="{66B0A19A-9F98-4FFA-A05A-99E9E2377ED3}" type="presOf" srcId="{0B6E6CD4-DEAB-44AA-94AF-285DA5909CAD}" destId="{D05771EE-2A26-4D11-9FCE-3298E133BDF2}" srcOrd="1" destOrd="0" presId="urn:microsoft.com/office/officeart/2005/8/layout/hProcess4"/>
    <dgm:cxn modelId="{A4178B9F-4A49-4280-98F4-05FE421B5D11}" type="presOf" srcId="{27E3DD08-4641-43CA-9780-90FFB823079C}" destId="{8F28E5CD-A85B-4E9B-84FD-F19BEBCB9A7F}" srcOrd="0" destOrd="0" presId="urn:microsoft.com/office/officeart/2005/8/layout/hProcess4"/>
    <dgm:cxn modelId="{549D62A4-F371-4787-AFA4-B1F53969B9DB}" srcId="{AD1B892B-0480-48CB-BD0C-2EDA89E6553E}" destId="{B3C85238-EC05-4639-BD4A-2C79D0E1C23C}" srcOrd="2" destOrd="0" parTransId="{2F1B5B2B-6557-4FBB-85B1-41B1630B420C}" sibTransId="{17D16A65-36B4-493F-A33D-07764D3FAB22}"/>
    <dgm:cxn modelId="{4FD94BB5-4CC5-4050-A1E7-1562F7707E17}" type="presOf" srcId="{E00E30F6-25DB-4F1B-9B63-08C8D355F5E8}" destId="{082E474B-4195-40F6-94D2-F23DD49D656A}" srcOrd="1" destOrd="0" presId="urn:microsoft.com/office/officeart/2005/8/layout/hProcess4"/>
    <dgm:cxn modelId="{4A84DCB6-24D6-4CBB-B490-509983AD32DB}" srcId="{854B365E-E726-49D7-8959-457F375310B7}" destId="{BE78C91E-04EF-42BF-B728-092A15CFEA8F}" srcOrd="0" destOrd="0" parTransId="{4616B3F4-DA89-4514-A765-30699DFA5FB9}" sibTransId="{17CC0BAA-A5D8-4B59-9CDF-65721CC465CB}"/>
    <dgm:cxn modelId="{D10A29BD-A419-4629-BCDF-58D44917A69C}" srcId="{6D9DC653-0A2D-4EEC-B891-57AEE54B26DE}" destId="{91F60409-69F8-4185-8FC3-65634596A0C8}" srcOrd="1" destOrd="0" parTransId="{385C0AD0-4C3C-4DA2-BB0F-C3D203A3D97D}" sibTransId="{88D2A323-8AB7-4B16-9218-648A2631468C}"/>
    <dgm:cxn modelId="{FAAD9DCD-90BB-4E64-925F-18A928356E3F}" srcId="{CB65378B-0117-44F6-BA14-413935583872}" destId="{E00E30F6-25DB-4F1B-9B63-08C8D355F5E8}" srcOrd="0" destOrd="0" parTransId="{5899957C-07BA-46E9-B53A-49B673B79BC2}" sibTransId="{44D3DEE6-B325-4FCE-ADBB-528EF3D33D6C}"/>
    <dgm:cxn modelId="{B1AB37D3-870C-4771-A9CD-7CD9057C32C2}" type="presOf" srcId="{2049E09D-6A86-42A2-A9A2-48E16A59A487}" destId="{1C73C070-F736-4596-8142-ECC01C0CECB3}" srcOrd="1" destOrd="2" presId="urn:microsoft.com/office/officeart/2005/8/layout/hProcess4"/>
    <dgm:cxn modelId="{4B2199D3-7D1F-456A-81D2-D08E6D00E63A}" type="presOf" srcId="{0E72B661-82AF-4150-9749-B9E1CB38FC0C}" destId="{B7F881B7-1398-4CBE-AB68-9DA042FDA245}" srcOrd="0" destOrd="0" presId="urn:microsoft.com/office/officeart/2005/8/layout/hProcess4"/>
    <dgm:cxn modelId="{4709B8D5-270F-48A4-B5A4-B588B97D01AA}" type="presOf" srcId="{B1BA5B6E-9080-470C-8722-5A79B79D01FB}" destId="{17333EAD-6A07-44D9-9157-7B370A5C765F}" srcOrd="0" destOrd="0" presId="urn:microsoft.com/office/officeart/2005/8/layout/hProcess4"/>
    <dgm:cxn modelId="{6F0EE8D8-F63A-4DA5-9784-86B79B6BD447}" type="presOf" srcId="{675FB670-3DA4-4E59-BC5C-FB175707A10B}" destId="{3D287CF4-927B-44A7-B35E-12C9B8F69AF6}" srcOrd="0" destOrd="1" presId="urn:microsoft.com/office/officeart/2005/8/layout/hProcess4"/>
    <dgm:cxn modelId="{24AF6BD9-7A2B-451D-BC31-5652E92404CC}" srcId="{6D9DC653-0A2D-4EEC-B891-57AEE54B26DE}" destId="{0E72B661-82AF-4150-9749-B9E1CB38FC0C}" srcOrd="6" destOrd="0" parTransId="{117206D6-557F-4252-99D7-A342C0B1A1F0}" sibTransId="{B8691271-E2C5-4A3A-A214-A682ADFE3756}"/>
    <dgm:cxn modelId="{0F2CF6DA-99DE-4B65-8AC6-E3A3C2B5C361}" srcId="{6D9DC653-0A2D-4EEC-B891-57AEE54B26DE}" destId="{4307BEA1-F6B4-4941-95CE-6142A1688307}" srcOrd="0" destOrd="0" parTransId="{29BFA90D-BFD3-4C45-9CE1-1A0FF10F7798}" sibTransId="{27E3DD08-4641-43CA-9780-90FFB823079C}"/>
    <dgm:cxn modelId="{A2F236DB-A69D-46C5-B2D2-4461A56D2172}" type="presOf" srcId="{B3C85238-EC05-4639-BD4A-2C79D0E1C23C}" destId="{A64CAF32-15D1-48C9-BD1B-28D049C02187}" srcOrd="0" destOrd="2" presId="urn:microsoft.com/office/officeart/2005/8/layout/hProcess4"/>
    <dgm:cxn modelId="{574943DD-55B6-4211-9006-8ECBA49F3066}" type="presOf" srcId="{BE78C91E-04EF-42BF-B728-092A15CFEA8F}" destId="{344533C0-040E-4CC0-895D-BE3E57FB8F24}" srcOrd="1" destOrd="0" presId="urn:microsoft.com/office/officeart/2005/8/layout/hProcess4"/>
    <dgm:cxn modelId="{F0F286DD-5923-49DB-A625-0D0ED536307C}" type="presOf" srcId="{6D9DC653-0A2D-4EEC-B891-57AEE54B26DE}" destId="{4C0C3C97-E97D-4F4C-B425-117F0372722E}" srcOrd="0" destOrd="0" presId="urn:microsoft.com/office/officeart/2005/8/layout/hProcess4"/>
    <dgm:cxn modelId="{0AEEF8E8-1926-41AC-B545-B94C8E1A021E}" type="presOf" srcId="{FB1C0621-A6A3-4C34-B4A8-05FC5B212F00}" destId="{9D7798C8-AE64-4081-BA65-68A687FCFAA4}" srcOrd="0" destOrd="1" presId="urn:microsoft.com/office/officeart/2005/8/layout/hProcess4"/>
    <dgm:cxn modelId="{B32081EC-5787-43B3-AF22-153675FDC3B1}" srcId="{6D9DC653-0A2D-4EEC-B891-57AEE54B26DE}" destId="{AD1B892B-0480-48CB-BD0C-2EDA89E6553E}" srcOrd="2" destOrd="0" parTransId="{279EF14D-E5BB-4923-86D4-5F9D0FBABDB9}" sibTransId="{1219944B-E8ED-4A98-A072-5759692A4357}"/>
    <dgm:cxn modelId="{DEC30BED-B7E3-4425-9C11-EE4177F17418}" type="presOf" srcId="{AD1B892B-0480-48CB-BD0C-2EDA89E6553E}" destId="{588F17CE-94C7-436F-A109-6CEF0B072354}" srcOrd="0" destOrd="0" presId="urn:microsoft.com/office/officeart/2005/8/layout/hProcess4"/>
    <dgm:cxn modelId="{D87CDAF5-28CE-41D2-A1A4-53FB60634DE6}" type="presOf" srcId="{88D2A323-8AB7-4B16-9218-648A2631468C}" destId="{61C5FC5B-3A85-496B-B86C-8B7D932FD773}" srcOrd="0" destOrd="0" presId="urn:microsoft.com/office/officeart/2005/8/layout/hProcess4"/>
    <dgm:cxn modelId="{5E7308FA-067D-4C31-B16F-AB3A33A32818}" type="presOf" srcId="{91F60409-69F8-4185-8FC3-65634596A0C8}" destId="{17C2DDE2-6844-4E98-946F-F0666B75F5DB}" srcOrd="0" destOrd="0" presId="urn:microsoft.com/office/officeart/2005/8/layout/hProcess4"/>
    <dgm:cxn modelId="{C15F87FC-B941-45FB-91DB-AF7DCD854957}" type="presOf" srcId="{4307BEA1-F6B4-4941-95CE-6142A1688307}" destId="{CF63520D-3F55-4980-8AAE-C5F19BD5F968}" srcOrd="0" destOrd="0" presId="urn:microsoft.com/office/officeart/2005/8/layout/hProcess4"/>
    <dgm:cxn modelId="{30EE0FFD-84F2-4127-B928-A981941754A2}" type="presOf" srcId="{5A4F7A29-84A2-46FB-9AA0-456E199587D6}" destId="{082E474B-4195-40F6-94D2-F23DD49D656A}" srcOrd="1" destOrd="1" presId="urn:microsoft.com/office/officeart/2005/8/layout/hProcess4"/>
    <dgm:cxn modelId="{7A1585FD-175F-4809-BFA0-8A0ADEB3D88E}" type="presOf" srcId="{DCCC6123-ABAC-417C-AF65-23D27DC88C98}" destId="{3D287CF4-927B-44A7-B35E-12C9B8F69AF6}"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7C1CAF57-9F78-4FB9-8378-E5E0E54273FC}" type="presParOf" srcId="{6AC0049E-3CE2-49E3-B487-DE3F71E105B7}" destId="{912F6703-27D0-466F-A345-86A3FDA7115E}" srcOrd="0" destOrd="0" presId="urn:microsoft.com/office/officeart/2005/8/layout/hProcess4"/>
    <dgm:cxn modelId="{3DE67DBD-5623-4172-B520-97015098DD5F}" type="presParOf" srcId="{912F6703-27D0-466F-A345-86A3FDA7115E}" destId="{8BF19B63-3BD4-4DD1-B563-0AA5FA860B4C}" srcOrd="0" destOrd="0" presId="urn:microsoft.com/office/officeart/2005/8/layout/hProcess4"/>
    <dgm:cxn modelId="{BC8A3FFE-2657-4F8C-B58E-1158C05DF37C}" type="presParOf" srcId="{912F6703-27D0-466F-A345-86A3FDA7115E}" destId="{468D2B8A-D88A-4A29-8F0A-E900E78C20DF}" srcOrd="1" destOrd="0" presId="urn:microsoft.com/office/officeart/2005/8/layout/hProcess4"/>
    <dgm:cxn modelId="{4CE744CB-B9B0-41E0-9679-F9B22F2BB96B}" type="presParOf" srcId="{912F6703-27D0-466F-A345-86A3FDA7115E}" destId="{9DB43D2D-28A9-4CAA-AD4F-2BD683CB8CD5}" srcOrd="2" destOrd="0" presId="urn:microsoft.com/office/officeart/2005/8/layout/hProcess4"/>
    <dgm:cxn modelId="{F3C3766F-8C30-4D76-9203-674A7ED13AE2}" type="presParOf" srcId="{912F6703-27D0-466F-A345-86A3FDA7115E}" destId="{CF63520D-3F55-4980-8AAE-C5F19BD5F968}" srcOrd="3" destOrd="0" presId="urn:microsoft.com/office/officeart/2005/8/layout/hProcess4"/>
    <dgm:cxn modelId="{B2022711-3934-4BAB-8942-CA4BD18CDC28}" type="presParOf" srcId="{912F6703-27D0-466F-A345-86A3FDA7115E}" destId="{964EB58C-EF87-488A-B1E4-B57C89674D9F}" srcOrd="4" destOrd="0" presId="urn:microsoft.com/office/officeart/2005/8/layout/hProcess4"/>
    <dgm:cxn modelId="{DAA6E901-1484-4FAA-A1E7-8AE420C81882}" type="presParOf" srcId="{6AC0049E-3CE2-49E3-B487-DE3F71E105B7}" destId="{8F28E5CD-A85B-4E9B-84FD-F19BEBCB9A7F}" srcOrd="1" destOrd="0" presId="urn:microsoft.com/office/officeart/2005/8/layout/hProcess4"/>
    <dgm:cxn modelId="{A73C15B8-29F5-4E27-9430-859CF9EFF408}" type="presParOf" srcId="{6AC0049E-3CE2-49E3-B487-DE3F71E105B7}" destId="{6041DF5E-1F1F-4743-9315-F9854108306E}" srcOrd="2" destOrd="0" presId="urn:microsoft.com/office/officeart/2005/8/layout/hProcess4"/>
    <dgm:cxn modelId="{747610F1-DA85-4BC4-94FB-4B9E19273829}" type="presParOf" srcId="{6041DF5E-1F1F-4743-9315-F9854108306E}" destId="{28F77397-B5F3-45ED-98B6-FCF3B20A1339}" srcOrd="0" destOrd="0" presId="urn:microsoft.com/office/officeart/2005/8/layout/hProcess4"/>
    <dgm:cxn modelId="{4A777472-1141-4B84-B0AE-AEC4B2276662}" type="presParOf" srcId="{6041DF5E-1F1F-4743-9315-F9854108306E}" destId="{97EA05F7-0E7D-4EAA-B1FE-C8DAFC2A5DBC}" srcOrd="1" destOrd="0" presId="urn:microsoft.com/office/officeart/2005/8/layout/hProcess4"/>
    <dgm:cxn modelId="{900A2DC1-2DC2-4A7E-8C6A-7B1A7BE23A34}" type="presParOf" srcId="{6041DF5E-1F1F-4743-9315-F9854108306E}" destId="{390DBA43-5213-4BD0-819A-51A09E6E35B6}" srcOrd="2" destOrd="0" presId="urn:microsoft.com/office/officeart/2005/8/layout/hProcess4"/>
    <dgm:cxn modelId="{75145196-CA15-40F7-B2D8-3FFF5C49204F}" type="presParOf" srcId="{6041DF5E-1F1F-4743-9315-F9854108306E}" destId="{17C2DDE2-6844-4E98-946F-F0666B75F5DB}" srcOrd="3" destOrd="0" presId="urn:microsoft.com/office/officeart/2005/8/layout/hProcess4"/>
    <dgm:cxn modelId="{4FD997F3-53A0-43B6-9ED8-9027062C6378}" type="presParOf" srcId="{6041DF5E-1F1F-4743-9315-F9854108306E}" destId="{CEF9CB54-9EEA-4DDB-8716-B6856DF09043}" srcOrd="4" destOrd="0" presId="urn:microsoft.com/office/officeart/2005/8/layout/hProcess4"/>
    <dgm:cxn modelId="{F46DB390-D8B4-419D-83D8-BDD54027061E}" type="presParOf" srcId="{6AC0049E-3CE2-49E3-B487-DE3F71E105B7}" destId="{61C5FC5B-3A85-496B-B86C-8B7D932FD773}" srcOrd="3" destOrd="0" presId="urn:microsoft.com/office/officeart/2005/8/layout/hProcess4"/>
    <dgm:cxn modelId="{C69A9395-703F-4156-951A-8D400FE1A3BF}" type="presParOf" srcId="{6AC0049E-3CE2-49E3-B487-DE3F71E105B7}" destId="{DCB3543D-7F7A-468D-909B-3A55FD5359DC}" srcOrd="4" destOrd="0" presId="urn:microsoft.com/office/officeart/2005/8/layout/hProcess4"/>
    <dgm:cxn modelId="{8989514E-6E6F-488A-B68B-11ED90A932C3}" type="presParOf" srcId="{DCB3543D-7F7A-468D-909B-3A55FD5359DC}" destId="{9E2C3A97-0167-42C2-A3DB-9813E3947986}" srcOrd="0" destOrd="0" presId="urn:microsoft.com/office/officeart/2005/8/layout/hProcess4"/>
    <dgm:cxn modelId="{E377AFA0-85B6-41E2-84EC-AF51A964F657}" type="presParOf" srcId="{DCB3543D-7F7A-468D-909B-3A55FD5359DC}" destId="{A64CAF32-15D1-48C9-BD1B-28D049C02187}" srcOrd="1" destOrd="0" presId="urn:microsoft.com/office/officeart/2005/8/layout/hProcess4"/>
    <dgm:cxn modelId="{DD6ADF8B-DCD9-48C3-8521-0B66112E4C8C}" type="presParOf" srcId="{DCB3543D-7F7A-468D-909B-3A55FD5359DC}" destId="{D05771EE-2A26-4D11-9FCE-3298E133BDF2}" srcOrd="2" destOrd="0" presId="urn:microsoft.com/office/officeart/2005/8/layout/hProcess4"/>
    <dgm:cxn modelId="{1848D3B9-CDD6-4E47-8644-AB1CCF695B61}" type="presParOf" srcId="{DCB3543D-7F7A-468D-909B-3A55FD5359DC}" destId="{588F17CE-94C7-436F-A109-6CEF0B072354}" srcOrd="3" destOrd="0" presId="urn:microsoft.com/office/officeart/2005/8/layout/hProcess4"/>
    <dgm:cxn modelId="{B63BCEDD-5DD8-4696-B81A-EE13BC0B2A66}" type="presParOf" srcId="{DCB3543D-7F7A-468D-909B-3A55FD5359DC}" destId="{E91C0DDF-453B-46A3-BCD9-7AB6BBEA312F}" srcOrd="4" destOrd="0" presId="urn:microsoft.com/office/officeart/2005/8/layout/hProcess4"/>
    <dgm:cxn modelId="{13DD46A8-AAFC-493D-8B7E-E14EC82376EA}" type="presParOf" srcId="{6AC0049E-3CE2-49E3-B487-DE3F71E105B7}" destId="{8E112DFC-E52D-4BEB-8A6F-1E3239062DDB}" srcOrd="5" destOrd="0" presId="urn:microsoft.com/office/officeart/2005/8/layout/hProcess4"/>
    <dgm:cxn modelId="{693E99F1-303C-4345-AAE2-2B4712128552}" type="presParOf" srcId="{6AC0049E-3CE2-49E3-B487-DE3F71E105B7}" destId="{FD2849D4-23DE-428E-9E5A-E3CEB84C5AA6}" srcOrd="6" destOrd="0" presId="urn:microsoft.com/office/officeart/2005/8/layout/hProcess4"/>
    <dgm:cxn modelId="{32627791-252D-47F5-9195-F43B3E22F600}" type="presParOf" srcId="{FD2849D4-23DE-428E-9E5A-E3CEB84C5AA6}" destId="{D1069477-9A15-4659-985E-A7C2681B0E89}" srcOrd="0" destOrd="0" presId="urn:microsoft.com/office/officeart/2005/8/layout/hProcess4"/>
    <dgm:cxn modelId="{7DC97217-F414-458F-9457-528B9537F9FB}" type="presParOf" srcId="{FD2849D4-23DE-428E-9E5A-E3CEB84C5AA6}" destId="{17333EAD-6A07-44D9-9157-7B370A5C765F}" srcOrd="1" destOrd="0" presId="urn:microsoft.com/office/officeart/2005/8/layout/hProcess4"/>
    <dgm:cxn modelId="{4346FD04-3100-4654-A4FC-6239AA501E93}" type="presParOf" srcId="{FD2849D4-23DE-428E-9E5A-E3CEB84C5AA6}" destId="{FF2714D4-012E-49AA-AFDA-404360CD2349}" srcOrd="2" destOrd="0" presId="urn:microsoft.com/office/officeart/2005/8/layout/hProcess4"/>
    <dgm:cxn modelId="{5810F1CC-BB8C-4AF0-92BB-86F3966AE245}" type="presParOf" srcId="{FD2849D4-23DE-428E-9E5A-E3CEB84C5AA6}" destId="{F3EED364-9FAD-4E37-90E9-695A022FADCA}" srcOrd="3" destOrd="0" presId="urn:microsoft.com/office/officeart/2005/8/layout/hProcess4"/>
    <dgm:cxn modelId="{BCF3EDC6-887B-4433-BF35-E884FDA49F5F}" type="presParOf" srcId="{FD2849D4-23DE-428E-9E5A-E3CEB84C5AA6}" destId="{F9ACBBFD-8C18-4E23-89F4-A125B91E309E}" srcOrd="4" destOrd="0" presId="urn:microsoft.com/office/officeart/2005/8/layout/hProcess4"/>
    <dgm:cxn modelId="{7FCBD537-1EBC-494C-9A30-D0135C5B1260}" type="presParOf" srcId="{6AC0049E-3CE2-49E3-B487-DE3F71E105B7}" destId="{8744F456-A6D9-4C76-BFC4-55E311FF64A8}" srcOrd="7" destOrd="0" presId="urn:microsoft.com/office/officeart/2005/8/layout/hProcess4"/>
    <dgm:cxn modelId="{8C0C7163-290E-4CEA-9726-E72C210EAA7F}" type="presParOf" srcId="{6AC0049E-3CE2-49E3-B487-DE3F71E105B7}" destId="{C1D3E4EA-329D-4F34-B8A6-DC01C4F7BB63}" srcOrd="8" destOrd="0" presId="urn:microsoft.com/office/officeart/2005/8/layout/hProcess4"/>
    <dgm:cxn modelId="{4BDC2258-F526-49B1-88F9-0ADBC964BCF7}" type="presParOf" srcId="{C1D3E4EA-329D-4F34-B8A6-DC01C4F7BB63}" destId="{F524E415-F955-4F4F-993C-07E33A816197}" srcOrd="0" destOrd="0" presId="urn:microsoft.com/office/officeart/2005/8/layout/hProcess4"/>
    <dgm:cxn modelId="{1752316C-5127-417A-8C59-CA1FE13EA59B}" type="presParOf" srcId="{C1D3E4EA-329D-4F34-B8A6-DC01C4F7BB63}" destId="{869B8469-BE1F-4FD4-A508-42DA1DC9D042}" srcOrd="1" destOrd="0" presId="urn:microsoft.com/office/officeart/2005/8/layout/hProcess4"/>
    <dgm:cxn modelId="{71CC1995-ABB0-4471-B7B3-EE5EA3A993E2}" type="presParOf" srcId="{C1D3E4EA-329D-4F34-B8A6-DC01C4F7BB63}" destId="{082E474B-4195-40F6-94D2-F23DD49D656A}" srcOrd="2" destOrd="0" presId="urn:microsoft.com/office/officeart/2005/8/layout/hProcess4"/>
    <dgm:cxn modelId="{841653AA-36C8-49C2-B36D-0F289DA24AFC}" type="presParOf" srcId="{C1D3E4EA-329D-4F34-B8A6-DC01C4F7BB63}" destId="{47758712-2D59-4534-9CD1-E085FE23D634}" srcOrd="3" destOrd="0" presId="urn:microsoft.com/office/officeart/2005/8/layout/hProcess4"/>
    <dgm:cxn modelId="{B30D1B33-D78B-4802-9F28-1A903808286A}" type="presParOf" srcId="{C1D3E4EA-329D-4F34-B8A6-DC01C4F7BB63}" destId="{5FF5F74C-217E-4B0F-965F-FDC0B1FCCC7E}" srcOrd="4" destOrd="0" presId="urn:microsoft.com/office/officeart/2005/8/layout/hProcess4"/>
    <dgm:cxn modelId="{F7437FBE-CBE9-4ADB-8E1D-BEA8653B9A30}" type="presParOf" srcId="{6AC0049E-3CE2-49E3-B487-DE3F71E105B7}" destId="{2E78C351-765D-4C34-A9D9-F4B42F6D5257}" srcOrd="9" destOrd="0" presId="urn:microsoft.com/office/officeart/2005/8/layout/hProcess4"/>
    <dgm:cxn modelId="{6088AF31-A6D8-4F7F-B846-E58C5C769CCC}" type="presParOf" srcId="{6AC0049E-3CE2-49E3-B487-DE3F71E105B7}" destId="{2C81041B-E759-46BF-A7C4-D55A9637A7C4}" srcOrd="10" destOrd="0" presId="urn:microsoft.com/office/officeart/2005/8/layout/hProcess4"/>
    <dgm:cxn modelId="{FA082409-4AEF-4970-8201-712EA5E478DD}" type="presParOf" srcId="{2C81041B-E759-46BF-A7C4-D55A9637A7C4}" destId="{9F7C2416-430B-4BB6-9BF5-9971B7BB1E5A}" srcOrd="0" destOrd="0" presId="urn:microsoft.com/office/officeart/2005/8/layout/hProcess4"/>
    <dgm:cxn modelId="{F320F78D-F4E0-47DD-B08B-4D65FE218FB1}" type="presParOf" srcId="{2C81041B-E759-46BF-A7C4-D55A9637A7C4}" destId="{9D7798C8-AE64-4081-BA65-68A687FCFAA4}" srcOrd="1" destOrd="0" presId="urn:microsoft.com/office/officeart/2005/8/layout/hProcess4"/>
    <dgm:cxn modelId="{CC56253F-930E-41E4-B205-B1D56AC2FD14}" type="presParOf" srcId="{2C81041B-E759-46BF-A7C4-D55A9637A7C4}" destId="{344533C0-040E-4CC0-895D-BE3E57FB8F24}" srcOrd="2" destOrd="0" presId="urn:microsoft.com/office/officeart/2005/8/layout/hProcess4"/>
    <dgm:cxn modelId="{ADB02484-2614-47DC-B346-A61183E9B7D6}" type="presParOf" srcId="{2C81041B-E759-46BF-A7C4-D55A9637A7C4}" destId="{AEF6CFF1-9372-4E39-BEB2-E022513C89BD}" srcOrd="3" destOrd="0" presId="urn:microsoft.com/office/officeart/2005/8/layout/hProcess4"/>
    <dgm:cxn modelId="{EAE30B65-6727-4FBF-8188-71387FEDA48C}" type="presParOf" srcId="{2C81041B-E759-46BF-A7C4-D55A9637A7C4}" destId="{26FC450F-A6D6-4958-B560-2A912F3D5413}" srcOrd="4" destOrd="0" presId="urn:microsoft.com/office/officeart/2005/8/layout/hProcess4"/>
    <dgm:cxn modelId="{45194B7C-45C9-44B2-AE0F-D90C6A9807B1}" type="presParOf" srcId="{6AC0049E-3CE2-49E3-B487-DE3F71E105B7}" destId="{34F7AAFF-DF32-4220-BBA3-73189C0E4AFC}" srcOrd="11" destOrd="0" presId="urn:microsoft.com/office/officeart/2005/8/layout/hProcess4"/>
    <dgm:cxn modelId="{9B251FA7-9CB5-42EF-B076-FCCB5D8A51F8}" type="presParOf" srcId="{6AC0049E-3CE2-49E3-B487-DE3F71E105B7}" destId="{EF202DB7-8872-4DA9-AD24-97A4D7AE5FCD}" srcOrd="12" destOrd="0" presId="urn:microsoft.com/office/officeart/2005/8/layout/hProcess4"/>
    <dgm:cxn modelId="{8A4EFE56-0D8C-4831-8591-E16D78C2D25A}" type="presParOf" srcId="{EF202DB7-8872-4DA9-AD24-97A4D7AE5FCD}" destId="{2EEB6EF9-DFB7-442F-8292-C67EF14C225D}" srcOrd="0" destOrd="0" presId="urn:microsoft.com/office/officeart/2005/8/layout/hProcess4"/>
    <dgm:cxn modelId="{B12ADBC1-F52C-45A9-BAF0-28E721F6037A}" type="presParOf" srcId="{EF202DB7-8872-4DA9-AD24-97A4D7AE5FCD}" destId="{3D287CF4-927B-44A7-B35E-12C9B8F69AF6}" srcOrd="1" destOrd="0" presId="urn:microsoft.com/office/officeart/2005/8/layout/hProcess4"/>
    <dgm:cxn modelId="{4C0CEA8C-B215-4222-9F7B-159BF097866F}" type="presParOf" srcId="{EF202DB7-8872-4DA9-AD24-97A4D7AE5FCD}" destId="{1C73C070-F736-4596-8142-ECC01C0CECB3}" srcOrd="2" destOrd="0" presId="urn:microsoft.com/office/officeart/2005/8/layout/hProcess4"/>
    <dgm:cxn modelId="{4A46B881-7F37-47FC-BC86-C3A73C274128}" type="presParOf" srcId="{EF202DB7-8872-4DA9-AD24-97A4D7AE5FCD}" destId="{B7F881B7-1398-4CBE-AB68-9DA042FDA245}" srcOrd="3" destOrd="0" presId="urn:microsoft.com/office/officeart/2005/8/layout/hProcess4"/>
    <dgm:cxn modelId="{FC748BDF-6AC9-4B28-A057-A0452F7CE569}" type="presParOf" srcId="{EF202DB7-8872-4DA9-AD24-97A4D7AE5FCD}" destId="{CF49AC97-9BE5-4165-BF68-0AE2E197A086}"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B538A-9E37-451E-978F-72D32C746967}">
      <dsp:nvSpPr>
        <dsp:cNvPr id="0" name=""/>
        <dsp:cNvSpPr/>
      </dsp:nvSpPr>
      <dsp:spPr>
        <a:xfrm>
          <a:off x="0" y="684132"/>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20454-8FEA-4EB4-938C-7EFDA799F11B}">
      <dsp:nvSpPr>
        <dsp:cNvPr id="0" name=""/>
        <dsp:cNvSpPr/>
      </dsp:nvSpPr>
      <dsp:spPr>
        <a:xfrm>
          <a:off x="382061" y="968311"/>
          <a:ext cx="694658" cy="694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1A3F9-2393-416E-8EB0-20B1D0684616}">
      <dsp:nvSpPr>
        <dsp:cNvPr id="0" name=""/>
        <dsp:cNvSpPr/>
      </dsp:nvSpPr>
      <dsp:spPr>
        <a:xfrm>
          <a:off x="1458781" y="684132"/>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„Künstliche Intelligenz ist die Fähigkeit einer Maschine, menschliche Fähigkeiten wie logisches Denken, Lernen, Planen und Kreativität zu imitieren.</a:t>
          </a:r>
          <a:r>
            <a:rPr lang="en-US" sz="2500" b="0" kern="1200" baseline="0" dirty="0"/>
            <a:t>” – </a:t>
          </a:r>
          <a:r>
            <a:rPr lang="en-US" sz="2500" b="0" kern="1200" baseline="0" dirty="0" err="1"/>
            <a:t>Europäisches</a:t>
          </a:r>
          <a:r>
            <a:rPr lang="en-US" sz="2500" b="0" kern="1200" baseline="0" dirty="0"/>
            <a:t> </a:t>
          </a:r>
          <a:r>
            <a:rPr lang="en-US" sz="2500" b="0" kern="1200" baseline="0" dirty="0" err="1"/>
            <a:t>Parlament</a:t>
          </a:r>
          <a:r>
            <a:rPr lang="en-US" sz="2500" b="0" kern="1200" baseline="0" dirty="0"/>
            <a:t> (2021)</a:t>
          </a:r>
          <a:endParaRPr lang="en-US" sz="2500" kern="1200" dirty="0"/>
        </a:p>
      </dsp:txBody>
      <dsp:txXfrm>
        <a:off x="1458781" y="684132"/>
        <a:ext cx="9918302" cy="1263014"/>
      </dsp:txXfrm>
    </dsp:sp>
    <dsp:sp modelId="{E1E56070-8B0F-4BB2-B7CC-3A95D99E4C03}">
      <dsp:nvSpPr>
        <dsp:cNvPr id="0" name=""/>
        <dsp:cNvSpPr/>
      </dsp:nvSpPr>
      <dsp:spPr>
        <a:xfrm>
          <a:off x="0" y="2262901"/>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3A39-D0D4-47AB-94DE-A28C010A9E1E}">
      <dsp:nvSpPr>
        <dsp:cNvPr id="0" name=""/>
        <dsp:cNvSpPr/>
      </dsp:nvSpPr>
      <dsp:spPr>
        <a:xfrm>
          <a:off x="382061" y="2547079"/>
          <a:ext cx="694658" cy="694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D3575-B198-49E2-9B0C-CFCE79106A82}">
      <dsp:nvSpPr>
        <dsp:cNvPr id="0" name=""/>
        <dsp:cNvSpPr/>
      </dsp:nvSpPr>
      <dsp:spPr>
        <a:xfrm>
          <a:off x="1458781" y="2262901"/>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„Wenn ein Mensch fünf Minuten lang ein Gespräch führen kann, ohne zu merken, dass er mit einer Maschine spricht, hat der Computer den Test bestanden.“ – Turing Test (1950)</a:t>
          </a:r>
          <a:endParaRPr lang="en-US" sz="2500" kern="1200" dirty="0"/>
        </a:p>
      </dsp:txBody>
      <dsp:txXfrm>
        <a:off x="1458781" y="2262901"/>
        <a:ext cx="9918302" cy="12630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485565"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r>
            <a:rPr lang="de-DE" sz="1200" kern="1200" dirty="0"/>
            <a:t>Erster Computer wird vorgestellt</a:t>
          </a:r>
        </a:p>
      </dsp:txBody>
      <dsp:txXfrm>
        <a:off x="1507224" y="827859"/>
        <a:ext cx="1097804" cy="696186"/>
      </dsp:txXfrm>
    </dsp:sp>
    <dsp:sp modelId="{6EB6CFBE-9F32-453D-8E42-A78CF3FFD7E5}">
      <dsp:nvSpPr>
        <dsp:cNvPr id="0" name=""/>
        <dsp:cNvSpPr/>
      </dsp:nvSpPr>
      <dsp:spPr>
        <a:xfrm>
          <a:off x="2185652" y="348110"/>
          <a:ext cx="2009301" cy="2009301"/>
        </a:xfrm>
        <a:prstGeom prst="leftCircularArrow">
          <a:avLst>
            <a:gd name="adj1" fmla="val 7286"/>
            <a:gd name="adj2" fmla="val 994892"/>
            <a:gd name="adj3" fmla="val 2015461"/>
            <a:gd name="adj4" fmla="val 8269548"/>
            <a:gd name="adj5" fmla="val 85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2056121"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2067935" y="1529238"/>
        <a:ext cx="990703" cy="379738"/>
      </dsp:txXfrm>
    </dsp:sp>
    <dsp:sp modelId="{3F2AFCEA-7279-4683-BEA2-FCE769822594}">
      <dsp:nvSpPr>
        <dsp:cNvPr id="0" name=""/>
        <dsp:cNvSpPr/>
      </dsp:nvSpPr>
      <dsp:spPr>
        <a:xfrm>
          <a:off x="3676029"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Turing Test</a:t>
          </a:r>
        </a:p>
      </dsp:txBody>
      <dsp:txXfrm>
        <a:off x="3697688" y="680729"/>
        <a:ext cx="1097804" cy="696186"/>
      </dsp:txXfrm>
    </dsp:sp>
    <dsp:sp modelId="{4C058507-5386-4181-B44F-B79721922944}">
      <dsp:nvSpPr>
        <dsp:cNvPr id="0" name=""/>
        <dsp:cNvSpPr/>
      </dsp:nvSpPr>
      <dsp:spPr>
        <a:xfrm>
          <a:off x="4521886" y="-262139"/>
          <a:ext cx="1709700" cy="1709700"/>
        </a:xfrm>
        <a:prstGeom prst="circularArrow">
          <a:avLst>
            <a:gd name="adj1" fmla="val 8563"/>
            <a:gd name="adj2" fmla="val 1210983"/>
            <a:gd name="adj3" fmla="val 18538609"/>
            <a:gd name="adj4" fmla="val 12500614"/>
            <a:gd name="adj5" fmla="val 99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4256787"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268601" y="301755"/>
        <a:ext cx="990703" cy="379738"/>
      </dsp:txXfrm>
    </dsp:sp>
    <dsp:sp modelId="{900FEF43-6A2C-4E94-9DE1-E9F51A7A91D3}">
      <dsp:nvSpPr>
        <dsp:cNvPr id="0" name=""/>
        <dsp:cNvSpPr/>
      </dsp:nvSpPr>
      <dsp:spPr>
        <a:xfrm>
          <a:off x="5524430" y="465246"/>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Begriff „KI“/“AI“ entsteht</a:t>
          </a:r>
        </a:p>
      </dsp:txBody>
      <dsp:txXfrm>
        <a:off x="5546089" y="486905"/>
        <a:ext cx="1097804" cy="696186"/>
      </dsp:txXfrm>
    </dsp:sp>
    <dsp:sp modelId="{E1F63210-D9BC-44D3-9CAA-745402DBC55C}">
      <dsp:nvSpPr>
        <dsp:cNvPr id="0" name=""/>
        <dsp:cNvSpPr/>
      </dsp:nvSpPr>
      <dsp:spPr>
        <a:xfrm>
          <a:off x="6205527" y="127933"/>
          <a:ext cx="2106366" cy="2106366"/>
        </a:xfrm>
        <a:prstGeom prst="leftCircularArrow">
          <a:avLst>
            <a:gd name="adj1" fmla="val 6950"/>
            <a:gd name="adj2" fmla="val 940569"/>
            <a:gd name="adj3" fmla="val 2648551"/>
            <a:gd name="adj4" fmla="val 8956961"/>
            <a:gd name="adj5" fmla="val 8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66B053-14E5-4CD2-8042-7903A23A5098}">
      <dsp:nvSpPr>
        <dsp:cNvPr id="0" name=""/>
        <dsp:cNvSpPr/>
      </dsp:nvSpPr>
      <dsp:spPr>
        <a:xfrm>
          <a:off x="5982471" y="1234707"/>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5994285" y="1246521"/>
        <a:ext cx="990703" cy="379738"/>
      </dsp:txXfrm>
    </dsp:sp>
    <dsp:sp modelId="{A8933D84-391C-495C-83CA-C667AC2DB54E}">
      <dsp:nvSpPr>
        <dsp:cNvPr id="0" name=""/>
        <dsp:cNvSpPr/>
      </dsp:nvSpPr>
      <dsp:spPr>
        <a:xfrm>
          <a:off x="7721820" y="464643"/>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None/>
          </a:pPr>
          <a:endParaRPr lang="de-DE" sz="1200" kern="1200"/>
        </a:p>
        <a:p>
          <a:pPr marL="114300" lvl="1" indent="-114300" algn="l" defTabSz="533400">
            <a:lnSpc>
              <a:spcPct val="90000"/>
            </a:lnSpc>
            <a:spcBef>
              <a:spcPct val="0"/>
            </a:spcBef>
            <a:spcAft>
              <a:spcPct val="15000"/>
            </a:spcAft>
            <a:buNone/>
          </a:pPr>
          <a:r>
            <a:rPr lang="de-DE" sz="1200" kern="1200" dirty="0"/>
            <a:t>Erster Chatbot</a:t>
          </a:r>
        </a:p>
      </dsp:txBody>
      <dsp:txXfrm>
        <a:off x="7743479" y="687985"/>
        <a:ext cx="1097804" cy="696186"/>
      </dsp:txXfrm>
    </dsp:sp>
    <dsp:sp modelId="{EA8B7A15-AB85-4D20-9475-6338184114F9}">
      <dsp:nvSpPr>
        <dsp:cNvPr id="0" name=""/>
        <dsp:cNvSpPr/>
      </dsp:nvSpPr>
      <dsp:spPr>
        <a:xfrm>
          <a:off x="8137110" y="-995829"/>
          <a:ext cx="4497945" cy="4497945"/>
        </a:xfrm>
        <a:prstGeom prst="circularArrow">
          <a:avLst>
            <a:gd name="adj1" fmla="val 3255"/>
            <a:gd name="adj2" fmla="val 401495"/>
            <a:gd name="adj3" fmla="val 19437951"/>
            <a:gd name="adj4" fmla="val 12590467"/>
            <a:gd name="adj5" fmla="val 37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371D0B-0A29-4F20-873C-C4F3FB5F96DF}">
      <dsp:nvSpPr>
        <dsp:cNvPr id="0" name=""/>
        <dsp:cNvSpPr/>
      </dsp:nvSpPr>
      <dsp:spPr>
        <a:xfrm>
          <a:off x="8065708" y="212979"/>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077522" y="224793"/>
        <a:ext cx="990703" cy="379738"/>
      </dsp:txXfrm>
    </dsp:sp>
    <dsp:sp modelId="{D09C4F12-DFC1-4C38-82C3-4C5BB34A040A}">
      <dsp:nvSpPr>
        <dsp:cNvPr id="0" name=""/>
        <dsp:cNvSpPr/>
      </dsp:nvSpPr>
      <dsp:spPr>
        <a:xfrm>
          <a:off x="11758164" y="430478"/>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B86C1-34C5-45DF-9B03-77B71267454F}">
      <dsp:nvSpPr>
        <dsp:cNvPr id="0" name=""/>
        <dsp:cNvSpPr/>
      </dsp:nvSpPr>
      <dsp:spPr>
        <a:xfrm>
          <a:off x="12209162" y="116619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12220976" y="1178005"/>
        <a:ext cx="990703" cy="379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0811-8E2B-41DF-A6F9-CAF68F6596C8}">
      <dsp:nvSpPr>
        <dsp:cNvPr id="0" name=""/>
        <dsp:cNvSpPr/>
      </dsp:nvSpPr>
      <dsp:spPr>
        <a:xfrm>
          <a:off x="0" y="49638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1EEEE-6616-4B26-9E72-CC6A6674CF92}">
      <dsp:nvSpPr>
        <dsp:cNvPr id="0" name=""/>
        <dsp:cNvSpPr/>
      </dsp:nvSpPr>
      <dsp:spPr>
        <a:xfrm>
          <a:off x="225563" y="997076"/>
          <a:ext cx="868451" cy="868451"/>
        </a:xfrm>
        <a:prstGeom prst="leftCircularArrow">
          <a:avLst>
            <a:gd name="adj1" fmla="val 19560"/>
            <a:gd name="adj2" fmla="val 4134750"/>
            <a:gd name="adj3" fmla="val 5064581"/>
            <a:gd name="adj4" fmla="val 8178810"/>
            <a:gd name="adj5" fmla="val 22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DAD27-574F-4669-8A94-FF247EE49A6E}">
      <dsp:nvSpPr>
        <dsp:cNvPr id="0" name=""/>
        <dsp:cNvSpPr/>
      </dsp:nvSpPr>
      <dsp:spPr>
        <a:xfrm>
          <a:off x="0" y="122326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1155" y="1234418"/>
        <a:ext cx="935413" cy="358544"/>
      </dsp:txXfrm>
    </dsp:sp>
    <dsp:sp modelId="{F1155E7E-34AB-4974-A4AD-DF17E00968B3}">
      <dsp:nvSpPr>
        <dsp:cNvPr id="0" name=""/>
        <dsp:cNvSpPr/>
      </dsp:nvSpPr>
      <dsp:spPr>
        <a:xfrm>
          <a:off x="595619" y="41906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632E8-C501-462B-9D2A-91280DFFC760}">
      <dsp:nvSpPr>
        <dsp:cNvPr id="0" name=""/>
        <dsp:cNvSpPr/>
      </dsp:nvSpPr>
      <dsp:spPr>
        <a:xfrm>
          <a:off x="840219" y="-959162"/>
          <a:ext cx="4531059" cy="4531059"/>
        </a:xfrm>
        <a:prstGeom prst="circularArrow">
          <a:avLst>
            <a:gd name="adj1" fmla="val 3749"/>
            <a:gd name="adj2" fmla="val 467946"/>
            <a:gd name="adj3" fmla="val 19202422"/>
            <a:gd name="adj4" fmla="val 12421390"/>
            <a:gd name="adj5" fmla="val 43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E70491-0C65-43F9-92BA-837E06FAC463}">
      <dsp:nvSpPr>
        <dsp:cNvPr id="0" name=""/>
        <dsp:cNvSpPr/>
      </dsp:nvSpPr>
      <dsp:spPr>
        <a:xfrm>
          <a:off x="772635" y="36063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783790" y="371788"/>
        <a:ext cx="935413" cy="358544"/>
      </dsp:txXfrm>
    </dsp:sp>
    <dsp:sp modelId="{435F3CF7-5362-4C0C-BAA3-4EA969298AA5}">
      <dsp:nvSpPr>
        <dsp:cNvPr id="0" name=""/>
        <dsp:cNvSpPr/>
      </dsp:nvSpPr>
      <dsp:spPr>
        <a:xfrm>
          <a:off x="4442877" y="38882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Erste PCs werden verkauft</a:t>
          </a:r>
        </a:p>
      </dsp:txBody>
      <dsp:txXfrm>
        <a:off x="4463328" y="409274"/>
        <a:ext cx="1036536" cy="657332"/>
      </dsp:txXfrm>
    </dsp:sp>
    <dsp:sp modelId="{40C209A9-F7BD-4AC9-9DFB-6590F680A03E}">
      <dsp:nvSpPr>
        <dsp:cNvPr id="0" name=""/>
        <dsp:cNvSpPr/>
      </dsp:nvSpPr>
      <dsp:spPr>
        <a:xfrm>
          <a:off x="4994337" y="161510"/>
          <a:ext cx="1831597" cy="1831597"/>
        </a:xfrm>
        <a:prstGeom prst="leftCircularArrow">
          <a:avLst>
            <a:gd name="adj1" fmla="val 9274"/>
            <a:gd name="adj2" fmla="val 1338466"/>
            <a:gd name="adj3" fmla="val 3119659"/>
            <a:gd name="adj4" fmla="val 9030172"/>
            <a:gd name="adj5" fmla="val 10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3FC32C-1CA0-4FC9-BE90-5D722989A598}">
      <dsp:nvSpPr>
        <dsp:cNvPr id="0" name=""/>
        <dsp:cNvSpPr/>
      </dsp:nvSpPr>
      <dsp:spPr>
        <a:xfrm>
          <a:off x="4794353" y="105676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4805508" y="1067920"/>
        <a:ext cx="935413" cy="358544"/>
      </dsp:txXfrm>
    </dsp:sp>
    <dsp:sp modelId="{59564DBD-4A66-448F-BEF2-FA745D90AAF1}">
      <dsp:nvSpPr>
        <dsp:cNvPr id="0" name=""/>
        <dsp:cNvSpPr/>
      </dsp:nvSpPr>
      <dsp:spPr>
        <a:xfrm>
          <a:off x="6240589" y="36063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IBM Deep Blue besiegt Schach Weltmeister</a:t>
          </a:r>
        </a:p>
      </dsp:txBody>
      <dsp:txXfrm>
        <a:off x="6261040" y="571513"/>
        <a:ext cx="1036536" cy="657332"/>
      </dsp:txXfrm>
    </dsp:sp>
    <dsp:sp modelId="{FFDD8C20-74A8-45A7-A79F-9964BBAF9FBF}">
      <dsp:nvSpPr>
        <dsp:cNvPr id="0" name=""/>
        <dsp:cNvSpPr/>
      </dsp:nvSpPr>
      <dsp:spPr>
        <a:xfrm>
          <a:off x="6764524" y="-758324"/>
          <a:ext cx="3520075" cy="3520075"/>
        </a:xfrm>
        <a:prstGeom prst="circularArrow">
          <a:avLst>
            <a:gd name="adj1" fmla="val 4826"/>
            <a:gd name="adj2" fmla="val 618392"/>
            <a:gd name="adj3" fmla="val 19326805"/>
            <a:gd name="adj4" fmla="val 12696218"/>
            <a:gd name="adj5" fmla="val 56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51DFD-2325-4D05-8F96-82109FC719D7}">
      <dsp:nvSpPr>
        <dsp:cNvPr id="0" name=""/>
        <dsp:cNvSpPr/>
      </dsp:nvSpPr>
      <dsp:spPr>
        <a:xfrm>
          <a:off x="6703420" y="17582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6714575" y="186975"/>
        <a:ext cx="935413" cy="358544"/>
      </dsp:txXfrm>
    </dsp:sp>
    <dsp:sp modelId="{F1811792-EAD7-4D24-BABF-8B9884348766}">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IBM Watson gewinnt </a:t>
          </a:r>
          <a:r>
            <a:rPr lang="de-DE" sz="1100" b="1" i="1" kern="1200" dirty="0"/>
            <a:t>Jeopardy!</a:t>
          </a:r>
          <a:endParaRPr lang="de-DE" sz="1100" kern="1200" dirty="0"/>
        </a:p>
      </dsp:txBody>
      <dsp:txXfrm>
        <a:off x="9516946" y="482917"/>
        <a:ext cx="1036536" cy="657332"/>
      </dsp:txXfrm>
    </dsp:sp>
    <dsp:sp modelId="{9F8D0C15-58CD-4E80-9AEE-1EBE8B1E6C98}">
      <dsp:nvSpPr>
        <dsp:cNvPr id="0" name=""/>
        <dsp:cNvSpPr/>
      </dsp:nvSpPr>
      <dsp:spPr>
        <a:xfrm>
          <a:off x="9876703" y="-421063"/>
          <a:ext cx="2752793" cy="2752793"/>
        </a:xfrm>
        <a:prstGeom prst="leftCircularArrow">
          <a:avLst>
            <a:gd name="adj1" fmla="val 6171"/>
            <a:gd name="adj2" fmla="val 818185"/>
            <a:gd name="adj3" fmla="val 2602285"/>
            <a:gd name="adj4" fmla="val 9033078"/>
            <a:gd name="adj5" fmla="val 71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E5681-BF0F-4C02-91B4-FE1EB24A14F6}">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9747080" y="1171855"/>
        <a:ext cx="935413" cy="358544"/>
      </dsp:txXfrm>
    </dsp:sp>
    <dsp:sp modelId="{67B5E162-43FD-47E7-8664-3F17117FEC4A}">
      <dsp:nvSpPr>
        <dsp:cNvPr id="0" name=""/>
        <dsp:cNvSpPr/>
      </dsp:nvSpPr>
      <dsp:spPr>
        <a:xfrm>
          <a:off x="11983196" y="4676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Erste KI, die Bilder generieren kann (GAN)</a:t>
          </a:r>
        </a:p>
      </dsp:txBody>
      <dsp:txXfrm>
        <a:off x="12003647" y="678526"/>
        <a:ext cx="1036536" cy="657332"/>
      </dsp:txXfrm>
    </dsp:sp>
    <dsp:sp modelId="{390F733E-4E07-4A62-923E-7A94883288A7}">
      <dsp:nvSpPr>
        <dsp:cNvPr id="0" name=""/>
        <dsp:cNvSpPr/>
      </dsp:nvSpPr>
      <dsp:spPr>
        <a:xfrm>
          <a:off x="12670151" y="-668218"/>
          <a:ext cx="3227058" cy="3227058"/>
        </a:xfrm>
        <a:prstGeom prst="circularArrow">
          <a:avLst>
            <a:gd name="adj1" fmla="val 5264"/>
            <a:gd name="adj2" fmla="val 681969"/>
            <a:gd name="adj3" fmla="val 19040895"/>
            <a:gd name="adj4" fmla="val 12473886"/>
            <a:gd name="adj5" fmla="val 61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5A5A5-CBE5-44B2-A835-B269DEA3DC60}">
      <dsp:nvSpPr>
        <dsp:cNvPr id="0" name=""/>
        <dsp:cNvSpPr/>
      </dsp:nvSpPr>
      <dsp:spPr>
        <a:xfrm>
          <a:off x="12541450" y="27644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2014</a:t>
          </a:r>
        </a:p>
      </dsp:txBody>
      <dsp:txXfrm>
        <a:off x="12552605" y="287600"/>
        <a:ext cx="935413" cy="358544"/>
      </dsp:txXfrm>
    </dsp:sp>
    <dsp:sp modelId="{DC638983-2658-46BA-857F-2882A5ECBEA3}">
      <dsp:nvSpPr>
        <dsp:cNvPr id="0" name=""/>
        <dsp:cNvSpPr/>
      </dsp:nvSpPr>
      <dsp:spPr>
        <a:xfrm>
          <a:off x="15080331" y="393391"/>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de-DE" sz="1100" kern="1200"/>
        </a:p>
      </dsp:txBody>
      <dsp:txXfrm>
        <a:off x="15100782" y="413842"/>
        <a:ext cx="1036536" cy="657332"/>
      </dsp:txXfrm>
    </dsp:sp>
    <dsp:sp modelId="{E7F46E17-9522-463D-B0F0-F5B4ED1CF488}">
      <dsp:nvSpPr>
        <dsp:cNvPr id="0" name=""/>
        <dsp:cNvSpPr/>
      </dsp:nvSpPr>
      <dsp:spPr>
        <a:xfrm>
          <a:off x="15140183" y="889951"/>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5151338" y="901106"/>
        <a:ext cx="935413" cy="358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2B8A-D88A-4A29-8F0A-E900E78C20DF}">
      <dsp:nvSpPr>
        <dsp:cNvPr id="0" name=""/>
        <dsp:cNvSpPr/>
      </dsp:nvSpPr>
      <dsp:spPr>
        <a:xfrm>
          <a:off x="0" y="2538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8E5CD-A85B-4E9B-84FD-F19BEBCB9A7F}">
      <dsp:nvSpPr>
        <dsp:cNvPr id="0" name=""/>
        <dsp:cNvSpPr/>
      </dsp:nvSpPr>
      <dsp:spPr>
        <a:xfrm>
          <a:off x="274147" y="824608"/>
          <a:ext cx="825988" cy="825988"/>
        </a:xfrm>
        <a:prstGeom prst="leftCircularArrow">
          <a:avLst>
            <a:gd name="adj1" fmla="val 20566"/>
            <a:gd name="adj2" fmla="val 4582520"/>
            <a:gd name="adj3" fmla="val 9606169"/>
            <a:gd name="adj4" fmla="val 12272628"/>
            <a:gd name="adj5" fmla="val 239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3520D-3F55-4980-8AAE-C5F19BD5F968}">
      <dsp:nvSpPr>
        <dsp:cNvPr id="0" name=""/>
        <dsp:cNvSpPr/>
      </dsp:nvSpPr>
      <dsp:spPr>
        <a:xfrm>
          <a:off x="0" y="76163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11155" y="772792"/>
        <a:ext cx="935413" cy="358544"/>
      </dsp:txXfrm>
    </dsp:sp>
    <dsp:sp modelId="{97EA05F7-0E7D-4EAA-B1FE-C8DAFC2A5DBC}">
      <dsp:nvSpPr>
        <dsp:cNvPr id="0" name=""/>
        <dsp:cNvSpPr/>
      </dsp:nvSpPr>
      <dsp:spPr>
        <a:xfrm>
          <a:off x="406884" y="38611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C5FC5B-3A85-496B-B86C-8B7D932FD773}">
      <dsp:nvSpPr>
        <dsp:cNvPr id="0" name=""/>
        <dsp:cNvSpPr/>
      </dsp:nvSpPr>
      <dsp:spPr>
        <a:xfrm>
          <a:off x="400728" y="-754180"/>
          <a:ext cx="3736865" cy="3736865"/>
        </a:xfrm>
        <a:prstGeom prst="circularArrow">
          <a:avLst>
            <a:gd name="adj1" fmla="val 4546"/>
            <a:gd name="adj2" fmla="val 578499"/>
            <a:gd name="adj3" fmla="val 18949780"/>
            <a:gd name="adj4" fmla="val 12279301"/>
            <a:gd name="adj5" fmla="val 53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DDE2-6844-4E98-946F-F0666B75F5DB}">
      <dsp:nvSpPr>
        <dsp:cNvPr id="0" name=""/>
        <dsp:cNvSpPr/>
      </dsp:nvSpPr>
      <dsp:spPr>
        <a:xfrm>
          <a:off x="259448" y="41159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70603" y="422750"/>
        <a:ext cx="935413" cy="358544"/>
      </dsp:txXfrm>
    </dsp:sp>
    <dsp:sp modelId="{A64CAF32-15D1-48C9-BD1B-28D049C02187}">
      <dsp:nvSpPr>
        <dsp:cNvPr id="0" name=""/>
        <dsp:cNvSpPr/>
      </dsp:nvSpPr>
      <dsp:spPr>
        <a:xfrm>
          <a:off x="3231858" y="3499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a:t>Erste Deepfakes</a:t>
          </a:r>
        </a:p>
      </dsp:txBody>
      <dsp:txXfrm>
        <a:off x="3252309" y="370377"/>
        <a:ext cx="1036536" cy="657332"/>
      </dsp:txXfrm>
    </dsp:sp>
    <dsp:sp modelId="{8E112DFC-E52D-4BEB-8A6F-1E3239062DDB}">
      <dsp:nvSpPr>
        <dsp:cNvPr id="0" name=""/>
        <dsp:cNvSpPr/>
      </dsp:nvSpPr>
      <dsp:spPr>
        <a:xfrm>
          <a:off x="3777412" y="118326"/>
          <a:ext cx="1716843" cy="1716843"/>
        </a:xfrm>
        <a:prstGeom prst="leftCircularArrow">
          <a:avLst>
            <a:gd name="adj1" fmla="val 9894"/>
            <a:gd name="adj2" fmla="val 1453999"/>
            <a:gd name="adj3" fmla="val 3035884"/>
            <a:gd name="adj4" fmla="val 8830863"/>
            <a:gd name="adj5" fmla="val 115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F17CE-94C7-436F-A109-6CEF0B072354}">
      <dsp:nvSpPr>
        <dsp:cNvPr id="0" name=""/>
        <dsp:cNvSpPr/>
      </dsp:nvSpPr>
      <dsp:spPr>
        <a:xfrm>
          <a:off x="3590217" y="96140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3601372" y="972562"/>
        <a:ext cx="935413" cy="358544"/>
      </dsp:txXfrm>
    </dsp:sp>
    <dsp:sp modelId="{17333EAD-6A07-44D9-9157-7B370A5C765F}">
      <dsp:nvSpPr>
        <dsp:cNvPr id="0" name=""/>
        <dsp:cNvSpPr/>
      </dsp:nvSpPr>
      <dsp:spPr>
        <a:xfrm>
          <a:off x="4934808" y="1971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r>
            <a:rPr lang="de-DE" sz="900" kern="1200" dirty="0"/>
            <a:t>Neue KI für komplexe Sprach- und Textverarbeitung (Transformer)</a:t>
          </a:r>
        </a:p>
      </dsp:txBody>
      <dsp:txXfrm>
        <a:off x="4955259" y="408026"/>
        <a:ext cx="1036536" cy="657332"/>
      </dsp:txXfrm>
    </dsp:sp>
    <dsp:sp modelId="{8744F456-A6D9-4C76-BFC4-55E311FF64A8}">
      <dsp:nvSpPr>
        <dsp:cNvPr id="0" name=""/>
        <dsp:cNvSpPr/>
      </dsp:nvSpPr>
      <dsp:spPr>
        <a:xfrm>
          <a:off x="5133307" y="-1277343"/>
          <a:ext cx="5215489" cy="5215489"/>
        </a:xfrm>
        <a:prstGeom prst="circularArrow">
          <a:avLst>
            <a:gd name="adj1" fmla="val 3257"/>
            <a:gd name="adj2" fmla="val 401793"/>
            <a:gd name="adj3" fmla="val 19644717"/>
            <a:gd name="adj4" fmla="val 12797531"/>
            <a:gd name="adj5" fmla="val 38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D364-9FAD-4E37-90E9-695A022FADCA}">
      <dsp:nvSpPr>
        <dsp:cNvPr id="0" name=""/>
        <dsp:cNvSpPr/>
      </dsp:nvSpPr>
      <dsp:spPr>
        <a:xfrm>
          <a:off x="5236246" y="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5247401" y="11155"/>
        <a:ext cx="935413" cy="358544"/>
      </dsp:txXfrm>
    </dsp:sp>
    <dsp:sp modelId="{869B8469-BE1F-4FD4-A508-42DA1DC9D042}">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DeepFaceLive</a:t>
          </a:r>
          <a:endParaRPr lang="de-DE" sz="900" kern="1200" dirty="0"/>
        </a:p>
      </dsp:txBody>
      <dsp:txXfrm>
        <a:off x="9516946" y="482917"/>
        <a:ext cx="1036536" cy="657332"/>
      </dsp:txXfrm>
    </dsp:sp>
    <dsp:sp modelId="{2E78C351-765D-4C34-A9D9-F4B42F6D5257}">
      <dsp:nvSpPr>
        <dsp:cNvPr id="0" name=""/>
        <dsp:cNvSpPr/>
      </dsp:nvSpPr>
      <dsp:spPr>
        <a:xfrm>
          <a:off x="9875725" y="-543052"/>
          <a:ext cx="2943943" cy="2943943"/>
        </a:xfrm>
        <a:prstGeom prst="leftCircularArrow">
          <a:avLst>
            <a:gd name="adj1" fmla="val 5770"/>
            <a:gd name="adj2" fmla="val 757213"/>
            <a:gd name="adj3" fmla="val 2604060"/>
            <a:gd name="adj4" fmla="val 9095826"/>
            <a:gd name="adj5" fmla="val 67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58712-2D59-4534-9CD1-E085FE23D634}">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2021</a:t>
          </a:r>
        </a:p>
      </dsp:txBody>
      <dsp:txXfrm>
        <a:off x="9747080" y="1171855"/>
        <a:ext cx="935413" cy="358544"/>
      </dsp:txXfrm>
    </dsp:sp>
    <dsp:sp modelId="{9D7798C8-AE64-4081-BA65-68A687FCFAA4}">
      <dsp:nvSpPr>
        <dsp:cNvPr id="0" name=""/>
        <dsp:cNvSpPr/>
      </dsp:nvSpPr>
      <dsp:spPr>
        <a:xfrm>
          <a:off x="12148938" y="50894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ChatGPT</a:t>
          </a:r>
          <a:endParaRPr lang="de-DE" sz="900" kern="1200" dirty="0"/>
        </a:p>
      </dsp:txBody>
      <dsp:txXfrm>
        <a:off x="12169389" y="719822"/>
        <a:ext cx="1036536" cy="657332"/>
      </dsp:txXfrm>
    </dsp:sp>
    <dsp:sp modelId="{34F7AAFF-DF32-4220-BBA3-73189C0E4AFC}">
      <dsp:nvSpPr>
        <dsp:cNvPr id="0" name=""/>
        <dsp:cNvSpPr/>
      </dsp:nvSpPr>
      <dsp:spPr>
        <a:xfrm>
          <a:off x="12548065" y="-247350"/>
          <a:ext cx="1877957" cy="1877957"/>
        </a:xfrm>
        <a:prstGeom prst="circularArrow">
          <a:avLst>
            <a:gd name="adj1" fmla="val 9045"/>
            <a:gd name="adj2" fmla="val 1296868"/>
            <a:gd name="adj3" fmla="val 19009259"/>
            <a:gd name="adj4" fmla="val 13057149"/>
            <a:gd name="adj5" fmla="val 105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6CFF1-9372-4E39-BEB2-E022513C89BD}">
      <dsp:nvSpPr>
        <dsp:cNvPr id="0" name=""/>
        <dsp:cNvSpPr/>
      </dsp:nvSpPr>
      <dsp:spPr>
        <a:xfrm>
          <a:off x="12410194" y="230796"/>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2022</a:t>
          </a:r>
        </a:p>
      </dsp:txBody>
      <dsp:txXfrm>
        <a:off x="12421349" y="241951"/>
        <a:ext cx="935413" cy="358544"/>
      </dsp:txXfrm>
    </dsp:sp>
    <dsp:sp modelId="{3D287CF4-927B-44A7-B35E-12C9B8F69AF6}">
      <dsp:nvSpPr>
        <dsp:cNvPr id="0" name=""/>
        <dsp:cNvSpPr/>
      </dsp:nvSpPr>
      <dsp:spPr>
        <a:xfrm>
          <a:off x="13764164" y="60457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r>
            <a:rPr lang="de-DE" sz="900" kern="1200" dirty="0"/>
            <a:t>???</a:t>
          </a:r>
        </a:p>
      </dsp:txBody>
      <dsp:txXfrm>
        <a:off x="13784615" y="625023"/>
        <a:ext cx="1036536" cy="657332"/>
      </dsp:txXfrm>
    </dsp:sp>
    <dsp:sp modelId="{B7F881B7-1398-4CBE-AB68-9DA042FDA245}">
      <dsp:nvSpPr>
        <dsp:cNvPr id="0" name=""/>
        <dsp:cNvSpPr/>
      </dsp:nvSpPr>
      <dsp:spPr>
        <a:xfrm>
          <a:off x="13959052" y="1242314"/>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Zukunft</a:t>
          </a:r>
        </a:p>
      </dsp:txBody>
      <dsp:txXfrm>
        <a:off x="13970207" y="1253469"/>
        <a:ext cx="935413" cy="358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18.09.2023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‹Nr.›</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18.09.2023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‹Nr.›</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uroparl.europa.eu/news/de/headlines/society/20200827STO85804/was-ist-kunstliche-intelligenz-und-wie-wird-sie-genutz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tozofai.withgoogle.com/intl/de/turing-tes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sz="1800" dirty="0" err="1">
                <a:solidFill>
                  <a:srgbClr val="000000"/>
                </a:solidFill>
                <a:latin typeface="Calibri"/>
                <a:cs typeface="Calibri"/>
              </a:rPr>
              <a:t>Schüler</a:t>
            </a:r>
            <a:r>
              <a:rPr lang="en-US" sz="1800" dirty="0">
                <a:solidFill>
                  <a:srgbClr val="000000"/>
                </a:solidFill>
                <a:latin typeface="Calibri"/>
                <a:cs typeface="Calibri"/>
              </a:rPr>
              <a:t> und </a:t>
            </a:r>
            <a:r>
              <a:rPr lang="en-US" sz="1800" dirty="0" err="1">
                <a:solidFill>
                  <a:srgbClr val="000000"/>
                </a:solidFill>
                <a:latin typeface="Calibri"/>
                <a:cs typeface="Calibri"/>
              </a:rPr>
              <a:t>Schülerinnen</a:t>
            </a:r>
            <a:r>
              <a:rPr lang="en-US" sz="1800" dirty="0">
                <a:solidFill>
                  <a:srgbClr val="000000"/>
                </a:solidFill>
                <a:latin typeface="Calibri"/>
                <a:cs typeface="Calibri"/>
              </a:rPr>
              <a:t> </a:t>
            </a:r>
            <a:r>
              <a:rPr lang="en-US" sz="1800" dirty="0" err="1">
                <a:solidFill>
                  <a:srgbClr val="000000"/>
                </a:solidFill>
                <a:latin typeface="Calibri"/>
                <a:cs typeface="Calibri"/>
              </a:rPr>
              <a:t>sollen</a:t>
            </a:r>
            <a:r>
              <a:rPr lang="en-US" sz="1800" dirty="0">
                <a:solidFill>
                  <a:srgbClr val="000000"/>
                </a:solidFill>
                <a:latin typeface="Calibri"/>
                <a:cs typeface="Calibri"/>
              </a:rPr>
              <a:t> </a:t>
            </a:r>
            <a:r>
              <a:rPr lang="en-US" sz="1800" dirty="0" err="1">
                <a:solidFill>
                  <a:srgbClr val="000000"/>
                </a:solidFill>
                <a:latin typeface="Calibri"/>
                <a:cs typeface="Calibri"/>
              </a:rPr>
              <a:t>Begriffe</a:t>
            </a:r>
            <a:r>
              <a:rPr lang="en-US" sz="1800" dirty="0">
                <a:solidFill>
                  <a:srgbClr val="000000"/>
                </a:solidFill>
                <a:latin typeface="Calibri"/>
                <a:cs typeface="Calibri"/>
              </a:rPr>
              <a:t> </a:t>
            </a:r>
            <a:r>
              <a:rPr lang="en-US" sz="1800" dirty="0" err="1">
                <a:solidFill>
                  <a:srgbClr val="000000"/>
                </a:solidFill>
                <a:latin typeface="Calibri"/>
                <a:cs typeface="Calibri"/>
              </a:rPr>
              <a:t>nennen</a:t>
            </a:r>
            <a:r>
              <a:rPr lang="en-US" sz="1800" dirty="0">
                <a:solidFill>
                  <a:srgbClr val="000000"/>
                </a:solidFill>
                <a:latin typeface="Calibri"/>
                <a:cs typeface="Calibri"/>
              </a:rPr>
              <a:t>, die </a:t>
            </a:r>
            <a:r>
              <a:rPr lang="en-US" sz="1800" dirty="0" err="1">
                <a:solidFill>
                  <a:srgbClr val="000000"/>
                </a:solidFill>
                <a:latin typeface="Calibri"/>
                <a:cs typeface="Calibri"/>
              </a:rPr>
              <a:t>ihnen</a:t>
            </a:r>
            <a:r>
              <a:rPr lang="en-US" sz="1800" dirty="0">
                <a:solidFill>
                  <a:srgbClr val="000000"/>
                </a:solidFill>
                <a:latin typeface="Calibri"/>
                <a:cs typeface="Calibri"/>
              </a:rPr>
              <a:t> </a:t>
            </a:r>
            <a:r>
              <a:rPr lang="en-US" sz="1800" dirty="0" err="1">
                <a:solidFill>
                  <a:srgbClr val="000000"/>
                </a:solidFill>
                <a:latin typeface="Calibri"/>
                <a:cs typeface="Calibri"/>
              </a:rPr>
              <a:t>zum</a:t>
            </a:r>
            <a:r>
              <a:rPr lang="en-US" sz="1800" dirty="0">
                <a:solidFill>
                  <a:srgbClr val="000000"/>
                </a:solidFill>
                <a:latin typeface="Calibri"/>
                <a:cs typeface="Calibri"/>
              </a:rPr>
              <a:t> Thema KI </a:t>
            </a:r>
            <a:r>
              <a:rPr lang="en-US" sz="1800" dirty="0" err="1">
                <a:solidFill>
                  <a:srgbClr val="000000"/>
                </a:solidFill>
                <a:latin typeface="Calibri"/>
                <a:cs typeface="Calibri"/>
              </a:rPr>
              <a:t>einfallen</a:t>
            </a:r>
            <a:r>
              <a:rPr lang="en-US" sz="1800" dirty="0">
                <a:solidFill>
                  <a:srgbClr val="000000"/>
                </a:solidFill>
                <a:latin typeface="Calibri"/>
                <a:cs typeface="Calibri"/>
              </a:rPr>
              <a:t>.</a:t>
            </a:r>
          </a:p>
          <a:p>
            <a:endParaRPr lang="en-US" sz="1800" dirty="0">
              <a:solidFill>
                <a:srgbClr val="000000"/>
              </a:solidFill>
              <a:latin typeface="Calibri"/>
              <a:cs typeface="Calibri"/>
            </a:endParaRPr>
          </a:p>
          <a:p>
            <a:r>
              <a:rPr lang="en-US" sz="1800" dirty="0" err="1">
                <a:solidFill>
                  <a:srgbClr val="000000"/>
                </a:solidFill>
                <a:latin typeface="Calibri"/>
                <a:cs typeface="Calibri"/>
              </a:rPr>
              <a:t>Beispiele</a:t>
            </a:r>
            <a:r>
              <a:rPr lang="en-US" sz="1800" dirty="0">
                <a:solidFill>
                  <a:srgbClr val="000000"/>
                </a:solidFill>
                <a:latin typeface="Calibri"/>
                <a:cs typeface="Calibri"/>
              </a:rPr>
              <a:t>:</a:t>
            </a:r>
          </a:p>
          <a:p>
            <a:pPr algn="l">
              <a:buFont typeface="Arial" panose="020B0604020202020204" pitchFamily="34" charset="0"/>
              <a:buChar char="•"/>
            </a:pPr>
            <a:r>
              <a:rPr lang="en-US" sz="1800" b="0" i="0" u="none" strike="noStrike" dirty="0">
                <a:solidFill>
                  <a:srgbClr val="000000"/>
                </a:solidFill>
                <a:effectLst/>
                <a:latin typeface="Calibri"/>
                <a:cs typeface="Calibri"/>
              </a:rPr>
              <a:t>ML</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ChatGPT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Deep Learning</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err="1">
                <a:solidFill>
                  <a:srgbClr val="000000"/>
                </a:solidFill>
                <a:effectLst/>
                <a:latin typeface="Calibri"/>
                <a:cs typeface="Calibri"/>
              </a:rPr>
              <a:t>Neuronale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Netze</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None/>
            </a:pPr>
            <a:endParaRPr lang="en-US" b="0" i="0" dirty="0">
              <a:solidFill>
                <a:srgbClr val="000000"/>
              </a:solidFill>
              <a:effectLst/>
              <a:latin typeface="Arial" panose="020B0604020202020204" pitchFamily="34" charset="0"/>
            </a:endParaRPr>
          </a:p>
          <a:p>
            <a:pPr fontAlgn="base"/>
            <a:r>
              <a:rPr lang="en-US" sz="1800" b="0" i="0" u="none" strike="noStrike" dirty="0" err="1">
                <a:solidFill>
                  <a:srgbClr val="000000"/>
                </a:solidFill>
                <a:effectLst/>
                <a:latin typeface="Calibri"/>
                <a:cs typeface="Calibri"/>
              </a:rPr>
              <a:t>Begriffe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werden</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während</a:t>
            </a:r>
            <a:r>
              <a:rPr lang="en-US" sz="1800" b="0" i="0" u="none" strike="noStrike" dirty="0">
                <a:solidFill>
                  <a:srgbClr val="000000"/>
                </a:solidFill>
                <a:effectLst/>
                <a:latin typeface="Calibri"/>
                <a:cs typeface="Calibri"/>
              </a:rPr>
              <a:t> der </a:t>
            </a:r>
            <a:r>
              <a:rPr lang="en-US" sz="1800" b="0" i="0" u="none" strike="noStrike" dirty="0" err="1">
                <a:solidFill>
                  <a:srgbClr val="000000"/>
                </a:solidFill>
                <a:effectLst/>
                <a:latin typeface="Calibri"/>
                <a:cs typeface="Calibri"/>
              </a:rPr>
              <a:t>Vorlesung</a:t>
            </a:r>
            <a:r>
              <a:rPr lang="en-US" sz="1800" b="0" i="0" u="none" strike="noStrike" dirty="0">
                <a:solidFill>
                  <a:srgbClr val="000000"/>
                </a:solidFill>
                <a:effectLst/>
                <a:latin typeface="Calibri"/>
                <a:cs typeface="Calibri"/>
              </a:rPr>
              <a:t> </a:t>
            </a:r>
            <a:r>
              <a:rPr lang="en-US" sz="1800" dirty="0" err="1">
                <a:solidFill>
                  <a:srgbClr val="000000"/>
                </a:solidFill>
                <a:latin typeface="Calibri"/>
                <a:cs typeface="Calibri"/>
              </a:rPr>
              <a:t>oder</a:t>
            </a:r>
            <a:r>
              <a:rPr lang="en-US" sz="1800" dirty="0">
                <a:solidFill>
                  <a:srgbClr val="000000"/>
                </a:solidFill>
                <a:latin typeface="Calibri"/>
                <a:cs typeface="Calibri"/>
              </a:rPr>
              <a:t> am Ende </a:t>
            </a:r>
            <a:r>
              <a:rPr lang="en-US" sz="1800" dirty="0" err="1">
                <a:solidFill>
                  <a:srgbClr val="000000"/>
                </a:solidFill>
                <a:latin typeface="Calibri"/>
                <a:cs typeface="Calibri"/>
              </a:rPr>
              <a:t>geklärt</a:t>
            </a:r>
            <a:endParaRPr lang="en-US" b="0" i="0" dirty="0">
              <a:solidFill>
                <a:srgbClr val="000000"/>
              </a:solidFill>
              <a:effectLst/>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a:t>
            </a:fld>
            <a:endParaRPr lang="de-DE"/>
          </a:p>
        </p:txBody>
      </p:sp>
    </p:spTree>
    <p:extLst>
      <p:ext uri="{BB962C8B-B14F-4D97-AF65-F5344CB8AC3E}">
        <p14:creationId xmlns:p14="http://schemas.microsoft.com/office/powerpoint/2010/main" val="335012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116719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181095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129319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18</a:t>
            </a:fld>
            <a:endParaRPr lang="de-DE"/>
          </a:p>
        </p:txBody>
      </p:sp>
    </p:spTree>
    <p:extLst>
      <p:ext uri="{BB962C8B-B14F-4D97-AF65-F5344CB8AC3E}">
        <p14:creationId xmlns:p14="http://schemas.microsoft.com/office/powerpoint/2010/main" val="35809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19</a:t>
            </a:fld>
            <a:endParaRPr lang="de-DE"/>
          </a:p>
        </p:txBody>
      </p:sp>
    </p:spTree>
    <p:extLst>
      <p:ext uri="{BB962C8B-B14F-4D97-AF65-F5344CB8AC3E}">
        <p14:creationId xmlns:p14="http://schemas.microsoft.com/office/powerpoint/2010/main" val="200108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20</a:t>
            </a:fld>
            <a:endParaRPr lang="de-DE"/>
          </a:p>
        </p:txBody>
      </p:sp>
    </p:spTree>
    <p:extLst>
      <p:ext uri="{BB962C8B-B14F-4D97-AF65-F5344CB8AC3E}">
        <p14:creationId xmlns:p14="http://schemas.microsoft.com/office/powerpoint/2010/main" val="124070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21</a:t>
            </a:fld>
            <a:endParaRPr lang="de-DE"/>
          </a:p>
        </p:txBody>
      </p:sp>
    </p:spTree>
    <p:extLst>
      <p:ext uri="{BB962C8B-B14F-4D97-AF65-F5344CB8AC3E}">
        <p14:creationId xmlns:p14="http://schemas.microsoft.com/office/powerpoint/2010/main" val="182836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22</a:t>
            </a:fld>
            <a:endParaRPr lang="de-DE"/>
          </a:p>
        </p:txBody>
      </p:sp>
    </p:spTree>
    <p:extLst>
      <p:ext uri="{BB962C8B-B14F-4D97-AF65-F5344CB8AC3E}">
        <p14:creationId xmlns:p14="http://schemas.microsoft.com/office/powerpoint/2010/main" val="282574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23</a:t>
            </a:fld>
            <a:endParaRPr lang="de-DE"/>
          </a:p>
        </p:txBody>
      </p:sp>
    </p:spTree>
    <p:extLst>
      <p:ext uri="{BB962C8B-B14F-4D97-AF65-F5344CB8AC3E}">
        <p14:creationId xmlns:p14="http://schemas.microsoft.com/office/powerpoint/2010/main" val="284005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24</a:t>
            </a:fld>
            <a:endParaRPr lang="de-DE"/>
          </a:p>
        </p:txBody>
      </p:sp>
    </p:spTree>
    <p:extLst>
      <p:ext uri="{BB962C8B-B14F-4D97-AF65-F5344CB8AC3E}">
        <p14:creationId xmlns:p14="http://schemas.microsoft.com/office/powerpoint/2010/main" val="709947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hlinkClick r:id="rId3"/>
              </a:rPr>
              <a:t>Was ist künstliche Intelligenz und wie wird sie genutzt? | Aktuelles | Europäisches Parlament (europa.eu)</a:t>
            </a:r>
            <a:endParaRPr lang="de-DE"/>
          </a:p>
          <a:p>
            <a:r>
              <a:rPr lang="de-DE">
                <a:hlinkClick r:id="rId4"/>
              </a:rPr>
              <a:t>KI für Anfänger: Turing-Test (atozofai.withgoogle.com)</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5</a:t>
            </a:fld>
            <a:endParaRPr lang="de-DE"/>
          </a:p>
        </p:txBody>
      </p:sp>
    </p:spTree>
    <p:extLst>
      <p:ext uri="{BB962C8B-B14F-4D97-AF65-F5344CB8AC3E}">
        <p14:creationId xmlns:p14="http://schemas.microsoft.com/office/powerpoint/2010/main" val="22419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25</a:t>
            </a:fld>
            <a:endParaRPr lang="de-DE"/>
          </a:p>
        </p:txBody>
      </p:sp>
    </p:spTree>
    <p:extLst>
      <p:ext uri="{BB962C8B-B14F-4D97-AF65-F5344CB8AC3E}">
        <p14:creationId xmlns:p14="http://schemas.microsoft.com/office/powerpoint/2010/main" val="108316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26</a:t>
            </a:fld>
            <a:endParaRPr lang="de-DE"/>
          </a:p>
        </p:txBody>
      </p:sp>
    </p:spTree>
    <p:extLst>
      <p:ext uri="{BB962C8B-B14F-4D97-AF65-F5344CB8AC3E}">
        <p14:creationId xmlns:p14="http://schemas.microsoft.com/office/powerpoint/2010/main" val="193270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Sollten Roboter Rechte haben? https://www.youtube.com/watch?v=mztvStKHQRQ</a:t>
            </a:r>
          </a:p>
          <a:p>
            <a:pPr marL="171450" indent="-171450">
              <a:buFontTx/>
              <a:buChar char="-"/>
            </a:pPr>
            <a:r>
              <a:rPr lang="de-DE"/>
              <a:t>Quarks: KI und Medizin https://www.ardmediathek.de/video/quarks/ki-und-medizin/wdr/Y3JpZDovL3dkci5kZS9CZWl0cmFnLWFlMmI4MmFiLWM5OTItNGYwOC1iNGM4LWYzNDY4ZjljOTkxMQ</a:t>
            </a:r>
          </a:p>
        </p:txBody>
      </p:sp>
      <p:sp>
        <p:nvSpPr>
          <p:cNvPr id="4" name="Foliennummernplatzhalter 3"/>
          <p:cNvSpPr>
            <a:spLocks noGrp="1"/>
          </p:cNvSpPr>
          <p:nvPr>
            <p:ph type="sldNum" sz="quarter" idx="5"/>
          </p:nvPr>
        </p:nvSpPr>
        <p:spPr/>
        <p:txBody>
          <a:bodyPr/>
          <a:lstStyle/>
          <a:p>
            <a:fld id="{6C0F03CB-9ED1-4835-B01A-EE77F2B02BD5}" type="slidenum">
              <a:rPr lang="de-DE" smtClean="0"/>
              <a:t>27</a:t>
            </a:fld>
            <a:endParaRPr lang="de-DE"/>
          </a:p>
        </p:txBody>
      </p:sp>
    </p:spTree>
    <p:extLst>
      <p:ext uri="{BB962C8B-B14F-4D97-AF65-F5344CB8AC3E}">
        <p14:creationId xmlns:p14="http://schemas.microsoft.com/office/powerpoint/2010/main" val="2887264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28</a:t>
            </a:fld>
            <a:endParaRPr lang="de-DE"/>
          </a:p>
        </p:txBody>
      </p:sp>
    </p:spTree>
    <p:extLst>
      <p:ext uri="{BB962C8B-B14F-4D97-AF65-F5344CB8AC3E}">
        <p14:creationId xmlns:p14="http://schemas.microsoft.com/office/powerpoint/2010/main" val="3848127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https://quickdraw.withgoogle.com/ </a:t>
            </a:r>
          </a:p>
          <a:p>
            <a:pPr marL="628650" lvl="1" indent="-171450">
              <a:buFontTx/>
              <a:buChar char="-"/>
            </a:pPr>
            <a:r>
              <a:rPr lang="de-DE"/>
              <a:t>Ein NN versucht deine Zeichnung zu erraten</a:t>
            </a:r>
          </a:p>
          <a:p>
            <a:pPr marL="171450" indent="-171450">
              <a:buFontTx/>
              <a:buChar char="-"/>
            </a:pPr>
            <a:r>
              <a:rPr lang="de-DE"/>
              <a:t>https://www.whichfaceisreal.com/index.php </a:t>
            </a:r>
          </a:p>
          <a:p>
            <a:pPr marL="628650" lvl="1" indent="-171450">
              <a:buFontTx/>
              <a:buChar char="-"/>
            </a:pPr>
            <a:r>
              <a:rPr lang="de-DE"/>
              <a:t>Ein Bild ist von einer echten Person, das andere wurde durch eine KI erstellt</a:t>
            </a:r>
          </a:p>
        </p:txBody>
      </p:sp>
      <p:sp>
        <p:nvSpPr>
          <p:cNvPr id="4" name="Foliennummernplatzhalter 3"/>
          <p:cNvSpPr>
            <a:spLocks noGrp="1"/>
          </p:cNvSpPr>
          <p:nvPr>
            <p:ph type="sldNum" sz="quarter" idx="5"/>
          </p:nvPr>
        </p:nvSpPr>
        <p:spPr/>
        <p:txBody>
          <a:bodyPr/>
          <a:lstStyle/>
          <a:p>
            <a:fld id="{6C0F03CB-9ED1-4835-B01A-EE77F2B02BD5}" type="slidenum">
              <a:rPr lang="de-DE" smtClean="0"/>
              <a:t>30</a:t>
            </a:fld>
            <a:endParaRPr lang="de-DE"/>
          </a:p>
        </p:txBody>
      </p:sp>
    </p:spTree>
    <p:extLst>
      <p:ext uri="{BB962C8B-B14F-4D97-AF65-F5344CB8AC3E}">
        <p14:creationId xmlns:p14="http://schemas.microsoft.com/office/powerpoint/2010/main" val="1126901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https://www.youtube.com/watch?v=sNuB8-GPcAU</a:t>
            </a:r>
          </a:p>
        </p:txBody>
      </p:sp>
      <p:sp>
        <p:nvSpPr>
          <p:cNvPr id="4" name="Foliennummernplatzhalter 3"/>
          <p:cNvSpPr>
            <a:spLocks noGrp="1"/>
          </p:cNvSpPr>
          <p:nvPr>
            <p:ph type="sldNum" sz="quarter" idx="5"/>
          </p:nvPr>
        </p:nvSpPr>
        <p:spPr/>
        <p:txBody>
          <a:bodyPr/>
          <a:lstStyle/>
          <a:p>
            <a:fld id="{6C0F03CB-9ED1-4835-B01A-EE77F2B02BD5}" type="slidenum">
              <a:rPr lang="de-DE" smtClean="0"/>
              <a:t>31</a:t>
            </a:fld>
            <a:endParaRPr lang="de-DE"/>
          </a:p>
        </p:txBody>
      </p:sp>
    </p:spTree>
    <p:extLst>
      <p:ext uri="{BB962C8B-B14F-4D97-AF65-F5344CB8AC3E}">
        <p14:creationId xmlns:p14="http://schemas.microsoft.com/office/powerpoint/2010/main" val="1410823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ML</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ChatGPT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Deep Learning</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Neuronale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Netze</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Begriffe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werden</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während</a:t>
            </a:r>
            <a:r>
              <a:rPr lang="en-US" sz="1800" b="0" i="0" u="none" strike="noStrike">
                <a:solidFill>
                  <a:srgbClr val="000000"/>
                </a:solidFill>
                <a:effectLst/>
                <a:latin typeface="Calibri" panose="020F0502020204030204" pitchFamily="34" charset="0"/>
              </a:rPr>
              <a:t> der </a:t>
            </a:r>
            <a:r>
              <a:rPr lang="en-US" sz="1800" b="0" i="0" u="none" strike="noStrike" err="1">
                <a:solidFill>
                  <a:srgbClr val="000000"/>
                </a:solidFill>
                <a:effectLst/>
                <a:latin typeface="Calibri" panose="020F0502020204030204" pitchFamily="34" charset="0"/>
              </a:rPr>
              <a:t>Vorlesung</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geklärt</a:t>
            </a:r>
            <a:endParaRPr lang="en-US" b="0" i="0">
              <a:solidFill>
                <a:srgbClr val="000000"/>
              </a:solidFill>
              <a:effectLst/>
              <a:latin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32</a:t>
            </a:fld>
            <a:endParaRPr lang="de-DE"/>
          </a:p>
        </p:txBody>
      </p:sp>
    </p:spTree>
    <p:extLst>
      <p:ext uri="{BB962C8B-B14F-4D97-AF65-F5344CB8AC3E}">
        <p14:creationId xmlns:p14="http://schemas.microsoft.com/office/powerpoint/2010/main" val="2367372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Aufgabe: Welche Funktion passt am besten zu den Daten? -&gt; Funktionsannäherung -&gt; </a:t>
            </a:r>
            <a:r>
              <a:rPr lang="de-DE" err="1"/>
              <a:t>supervised</a:t>
            </a:r>
            <a:r>
              <a:rPr lang="de-DE"/>
              <a:t> </a:t>
            </a:r>
            <a:r>
              <a:rPr lang="de-DE" err="1"/>
              <a:t>learning</a:t>
            </a:r>
            <a:endParaRPr lang="de-DE"/>
          </a:p>
          <a:p>
            <a:pPr marL="628650" lvl="1" indent="-171450">
              <a:buFontTx/>
              <a:buChar char="-"/>
            </a:pPr>
            <a:r>
              <a:rPr lang="de-DE"/>
              <a:t>Wie Beispiel mit x zum Quadrat</a:t>
            </a:r>
          </a:p>
          <a:p>
            <a:pPr marL="171450" indent="-171450">
              <a:buFontTx/>
              <a:buChar char="-"/>
            </a:pPr>
            <a:r>
              <a:rPr lang="de-DE"/>
              <a:t>Irgendwelche Messwerte, die nach x time abgelesen/gemessen wurden</a:t>
            </a:r>
          </a:p>
          <a:p>
            <a:pPr marL="171450" indent="-171450">
              <a:buFontTx/>
              <a:buChar char="-"/>
            </a:pPr>
            <a:r>
              <a:rPr lang="de-DE"/>
              <a:t>Schüler fragen:</a:t>
            </a:r>
          </a:p>
          <a:p>
            <a:pPr marL="628650" lvl="1"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Wieso ist </a:t>
            </a:r>
            <a:r>
              <a:rPr lang="de-DE" err="1"/>
              <a:t>under</a:t>
            </a:r>
            <a:r>
              <a:rPr lang="de-DE"/>
              <a:t>- und </a:t>
            </a:r>
            <a:r>
              <a:rPr lang="de-DE" err="1"/>
              <a:t>overfitting</a:t>
            </a:r>
            <a:r>
              <a:rPr lang="de-DE"/>
              <a:t> nicht gut?</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35</a:t>
            </a:fld>
            <a:endParaRPr lang="de-DE"/>
          </a:p>
        </p:txBody>
      </p:sp>
    </p:spTree>
    <p:extLst>
      <p:ext uri="{BB962C8B-B14F-4D97-AF65-F5344CB8AC3E}">
        <p14:creationId xmlns:p14="http://schemas.microsoft.com/office/powerpoint/2010/main" val="2527062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a:t>Keine guten Vorhersagen für neue Daten</a:t>
            </a:r>
          </a:p>
          <a:p>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36</a:t>
            </a:fld>
            <a:endParaRPr lang="de-DE"/>
          </a:p>
        </p:txBody>
      </p:sp>
    </p:spTree>
    <p:extLst>
      <p:ext uri="{BB962C8B-B14F-4D97-AF65-F5344CB8AC3E}">
        <p14:creationId xmlns:p14="http://schemas.microsoft.com/office/powerpoint/2010/main" val="1779689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lvl="1" indent="-171450">
              <a:buFontTx/>
              <a:buChar char="-"/>
            </a:pPr>
            <a:r>
              <a:rPr lang="de-DE"/>
              <a:t>Keine guten Vorhersagen für neue Daten</a:t>
            </a:r>
          </a:p>
        </p:txBody>
      </p:sp>
      <p:sp>
        <p:nvSpPr>
          <p:cNvPr id="4" name="Foliennummernplatzhalter 3"/>
          <p:cNvSpPr>
            <a:spLocks noGrp="1"/>
          </p:cNvSpPr>
          <p:nvPr>
            <p:ph type="sldNum" sz="quarter" idx="5"/>
          </p:nvPr>
        </p:nvSpPr>
        <p:spPr/>
        <p:txBody>
          <a:bodyPr/>
          <a:lstStyle/>
          <a:p>
            <a:fld id="{6C0F03CB-9ED1-4835-B01A-EE77F2B02BD5}" type="slidenum">
              <a:rPr lang="de-DE" smtClean="0"/>
              <a:t>37</a:t>
            </a:fld>
            <a:endParaRPr lang="de-DE"/>
          </a:p>
        </p:txBody>
      </p:sp>
    </p:spTree>
    <p:extLst>
      <p:ext uri="{BB962C8B-B14F-4D97-AF65-F5344CB8AC3E}">
        <p14:creationId xmlns:p14="http://schemas.microsoft.com/office/powerpoint/2010/main" val="142015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6</a:t>
            </a:fld>
            <a:endParaRPr lang="de-DE"/>
          </a:p>
        </p:txBody>
      </p:sp>
    </p:spTree>
    <p:extLst>
      <p:ext uri="{BB962C8B-B14F-4D97-AF65-F5344CB8AC3E}">
        <p14:creationId xmlns:p14="http://schemas.microsoft.com/office/powerpoint/2010/main" val="135160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Z3: https://www.gazette-berlin.de/artikel/1647-der-erste-funktionsfaehige-computer.html</a:t>
            </a:r>
          </a:p>
          <a:p>
            <a:r>
              <a:rPr lang="de-DE" dirty="0"/>
              <a:t>ELIZA: https://en.wikipedia.org/wiki/ELIZA#/media/File:ELIZA_conversation.png</a:t>
            </a:r>
          </a:p>
          <a:p>
            <a:r>
              <a:rPr lang="de-DE" dirty="0"/>
              <a:t>Erster PC: https://en.wikipedia.org/wiki/Apple_II_series#/media/File:Apple_II-IMG_7064.jpg</a:t>
            </a:r>
          </a:p>
          <a:p>
            <a:r>
              <a:rPr lang="de-DE" dirty="0"/>
              <a:t>IBM Watson: https://www.youtube.com/watch?v=P18EdAKuC1U</a:t>
            </a:r>
          </a:p>
          <a:p>
            <a:r>
              <a:rPr lang="de-DE" dirty="0" err="1"/>
              <a:t>ChatGPT</a:t>
            </a:r>
            <a:r>
              <a:rPr lang="de-DE" dirty="0"/>
              <a:t>: </a:t>
            </a:r>
          </a:p>
          <a:p>
            <a:endParaRPr lang="de-DE" dirty="0"/>
          </a:p>
          <a:p>
            <a:pPr marL="171450" indent="-171450">
              <a:buFontTx/>
              <a:buChar char="-"/>
            </a:pPr>
            <a:r>
              <a:rPr lang="de-DE" dirty="0"/>
              <a:t>Video von IBM Watson?</a:t>
            </a:r>
          </a:p>
          <a:p>
            <a:pPr marL="171450" indent="-171450">
              <a:buFontTx/>
              <a:buChar char="-"/>
            </a:pPr>
            <a:endParaRPr lang="de-DE" dirty="0"/>
          </a:p>
          <a:p>
            <a:pPr marL="171450" indent="-171450">
              <a:buFontTx/>
              <a:buChar char="-"/>
            </a:pPr>
            <a:r>
              <a:rPr lang="de-DE" dirty="0"/>
              <a:t>Erster erfolgreicher, akzeptierte PC</a:t>
            </a:r>
          </a:p>
          <a:p>
            <a:pPr marL="171450" indent="-171450">
              <a:buFontTx/>
              <a:buChar char="-"/>
            </a:pPr>
            <a:endParaRPr lang="de-DE" dirty="0"/>
          </a:p>
          <a:p>
            <a:pPr marL="171450" indent="-171450">
              <a:buFontTx/>
              <a:buChar char="-"/>
            </a:pPr>
            <a:endParaRPr lang="de-DE" dirty="0"/>
          </a:p>
          <a:p>
            <a:pPr marL="171450" indent="-171450">
              <a:buFontTx/>
              <a:buChar char="-"/>
            </a:pPr>
            <a:r>
              <a:rPr lang="de-DE" dirty="0"/>
              <a:t>https://www.youtube.com/watch?v=09LotPHTZtU</a:t>
            </a:r>
          </a:p>
        </p:txBody>
      </p:sp>
      <p:sp>
        <p:nvSpPr>
          <p:cNvPr id="4" name="Foliennummernplatzhalter 3"/>
          <p:cNvSpPr>
            <a:spLocks noGrp="1"/>
          </p:cNvSpPr>
          <p:nvPr>
            <p:ph type="sldNum" sz="quarter" idx="5"/>
          </p:nvPr>
        </p:nvSpPr>
        <p:spPr/>
        <p:txBody>
          <a:bodyPr/>
          <a:lstStyle/>
          <a:p>
            <a:fld id="{6C0F03CB-9ED1-4835-B01A-EE77F2B02BD5}" type="slidenum">
              <a:rPr lang="de-DE" smtClean="0"/>
              <a:t>7</a:t>
            </a:fld>
            <a:endParaRPr lang="de-DE"/>
          </a:p>
        </p:txBody>
      </p:sp>
    </p:spTree>
    <p:extLst>
      <p:ext uri="{BB962C8B-B14F-4D97-AF65-F5344CB8AC3E}">
        <p14:creationId xmlns:p14="http://schemas.microsoft.com/office/powerpoint/2010/main" val="222123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8</a:t>
            </a:fld>
            <a:endParaRPr lang="de-DE"/>
          </a:p>
        </p:txBody>
      </p:sp>
    </p:spTree>
    <p:extLst>
      <p:ext uri="{BB962C8B-B14F-4D97-AF65-F5344CB8AC3E}">
        <p14:creationId xmlns:p14="http://schemas.microsoft.com/office/powerpoint/2010/main" val="226022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10</a:t>
            </a:fld>
            <a:endParaRPr lang="de-DE"/>
          </a:p>
        </p:txBody>
      </p:sp>
    </p:spTree>
    <p:extLst>
      <p:ext uri="{BB962C8B-B14F-4D97-AF65-F5344CB8AC3E}">
        <p14:creationId xmlns:p14="http://schemas.microsoft.com/office/powerpoint/2010/main" val="294264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11</a:t>
            </a:fld>
            <a:endParaRPr lang="de-DE"/>
          </a:p>
        </p:txBody>
      </p:sp>
    </p:spTree>
    <p:extLst>
      <p:ext uri="{BB962C8B-B14F-4D97-AF65-F5344CB8AC3E}">
        <p14:creationId xmlns:p14="http://schemas.microsoft.com/office/powerpoint/2010/main" val="407124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13</a:t>
            </a:fld>
            <a:endParaRPr lang="de-DE"/>
          </a:p>
        </p:txBody>
      </p:sp>
    </p:spTree>
    <p:extLst>
      <p:ext uri="{BB962C8B-B14F-4D97-AF65-F5344CB8AC3E}">
        <p14:creationId xmlns:p14="http://schemas.microsoft.com/office/powerpoint/2010/main" val="827672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14</a:t>
            </a:fld>
            <a:endParaRPr lang="de-DE"/>
          </a:p>
        </p:txBody>
      </p:sp>
    </p:spTree>
    <p:extLst>
      <p:ext uri="{BB962C8B-B14F-4D97-AF65-F5344CB8AC3E}">
        <p14:creationId xmlns:p14="http://schemas.microsoft.com/office/powerpoint/2010/main" val="1939768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gemeinsam – Einführung in die KI 1</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670D9420-95C7-484F-BDE6-8FD0F788775B}" type="datetime1">
              <a:rPr lang="de-DE" smtClean="0"/>
              <a:t>18.09.2023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46298108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F0C7512-5498-40BE-AA1F-41155B6A27B2}" type="datetime1">
              <a:rPr lang="de-DE" smtClean="0"/>
              <a:t>18.09.2023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1336790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8DC12FE-33B6-436D-B0E7-A6A7A3FCB281}" type="datetime1">
              <a:rPr lang="de-DE" smtClean="0"/>
              <a:t>18.09.2023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Tree>
    <p:extLst>
      <p:ext uri="{BB962C8B-B14F-4D97-AF65-F5344CB8AC3E}">
        <p14:creationId xmlns:p14="http://schemas.microsoft.com/office/powerpoint/2010/main" val="381860365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828AF80D-2A56-4859-89BA-65F2C72D1394}" type="datetime1">
              <a:rPr lang="de-DE" smtClean="0"/>
              <a:t>18.09.2023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‹Nr.›</a:t>
            </a:fld>
            <a:endParaRPr lang="de-DE"/>
          </a:p>
        </p:txBody>
      </p:sp>
    </p:spTree>
    <p:extLst>
      <p:ext uri="{BB962C8B-B14F-4D97-AF65-F5344CB8AC3E}">
        <p14:creationId xmlns:p14="http://schemas.microsoft.com/office/powerpoint/2010/main" val="168010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586ADA31-CDAC-42EB-B974-1714581A5822}" type="datetime1">
              <a:rPr lang="de-DE" smtClean="0"/>
              <a:t>18.09.2023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184237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F5A425-5C67-441F-8A56-38E94976A6DF}" type="datetime1">
              <a:rPr lang="de-DE" smtClean="0"/>
              <a:t>18.09.2023</a:t>
            </a:fld>
            <a:endParaRPr lang="de-DE"/>
          </a:p>
        </p:txBody>
      </p:sp>
      <p:sp>
        <p:nvSpPr>
          <p:cNvPr id="5" name="Fußzeilenplatzhalter 4"/>
          <p:cNvSpPr>
            <a:spLocks noGrp="1"/>
          </p:cNvSpPr>
          <p:nvPr>
            <p:ph type="ftr" sz="quarter" idx="11"/>
          </p:nvPr>
        </p:nvSpPr>
        <p:spPr/>
        <p:txBody>
          <a:bodyPr/>
          <a:lstStyle/>
          <a:p>
            <a:r>
              <a:rPr lang="de-DE"/>
              <a:t>Seminarkurs KI – gemeinsam – Einführung in die KI 1</a:t>
            </a:r>
          </a:p>
        </p:txBody>
      </p:sp>
      <p:sp>
        <p:nvSpPr>
          <p:cNvPr id="6" name="Foliennummernplatzhalter 5"/>
          <p:cNvSpPr>
            <a:spLocks noGrp="1"/>
          </p:cNvSpPr>
          <p:nvPr>
            <p:ph type="sldNum" sz="quarter" idx="12"/>
          </p:nvPr>
        </p:nvSpPr>
        <p:spPr/>
        <p:txBody>
          <a:bodyPr/>
          <a:lstStyle/>
          <a:p>
            <a:fld id="{5584A6D9-F076-4F89-ADA2-89BAF04B4266}" type="slidenum">
              <a:rPr lang="de-DE" smtClean="0"/>
              <a:t>‹Nr.›</a:t>
            </a:fld>
            <a:endParaRPr lang="de-DE"/>
          </a:p>
        </p:txBody>
      </p:sp>
    </p:spTree>
    <p:extLst>
      <p:ext uri="{BB962C8B-B14F-4D97-AF65-F5344CB8AC3E}">
        <p14:creationId xmlns:p14="http://schemas.microsoft.com/office/powerpoint/2010/main" val="235280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55955927-4581-4C39-91E9-6D865BAB05B8}" type="datetime1">
              <a:rPr lang="de-DE" smtClean="0"/>
              <a:t>18.09.2023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a:p>
        </p:txBody>
      </p:sp>
    </p:spTree>
    <p:extLst>
      <p:ext uri="{BB962C8B-B14F-4D97-AF65-F5344CB8AC3E}">
        <p14:creationId xmlns:p14="http://schemas.microsoft.com/office/powerpoint/2010/main" val="32958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92EF7047-32E0-4EA3-A122-173EF3AAB592}" type="datetime1">
              <a:rPr lang="de-DE" smtClean="0"/>
              <a:t>18.09.2023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57383548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BF785825-72A0-4177-A4AC-D12E27BD093C}" type="datetime1">
              <a:rPr lang="de-DE" smtClean="0"/>
              <a:t>18.09.2023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43542868"/>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CCE09458-2B77-4105-B17C-F87DF4F2C839}" type="datetime1">
              <a:rPr lang="de-DE" smtClean="0"/>
              <a:t>18.09.2023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spTree>
    <p:extLst>
      <p:ext uri="{BB962C8B-B14F-4D97-AF65-F5344CB8AC3E}">
        <p14:creationId xmlns:p14="http://schemas.microsoft.com/office/powerpoint/2010/main" val="74614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C02C0A7D-D1BF-4342-AD78-58AA7F90BC5B}" type="datetime1">
              <a:rPr lang="de-DE" smtClean="0"/>
              <a:t>18.09.2023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4470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31E027BB-8D0C-4D75-A4F2-6F3929E6B54F}" type="datetime1">
              <a:rPr lang="de-DE" smtClean="0"/>
              <a:t>18.09.2023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38109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AF37B3A-7A49-4825-9E5A-F5016BE8E4AF}" type="datetime1">
              <a:rPr lang="de-DE" smtClean="0"/>
              <a:t>18.09.2023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Tree>
    <p:extLst>
      <p:ext uri="{BB962C8B-B14F-4D97-AF65-F5344CB8AC3E}">
        <p14:creationId xmlns:p14="http://schemas.microsoft.com/office/powerpoint/2010/main" val="262723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57BB31E-DB80-4CFF-9E7C-1CCD9120644B}" type="datetime1">
              <a:rPr lang="de-DE" smtClean="0"/>
              <a:t>18.09.2023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Tree>
    <p:extLst>
      <p:ext uri="{BB962C8B-B14F-4D97-AF65-F5344CB8AC3E}">
        <p14:creationId xmlns:p14="http://schemas.microsoft.com/office/powerpoint/2010/main" val="3077598669"/>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605EC607-1163-439E-89CC-949516D1A4EA}" type="datetime1">
              <a:rPr lang="de-DE" smtClean="0"/>
              <a:t>18.09.2023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‹Nr.›</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31704832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A0BDD74B-392D-490A-8337-384A85A32CAA}" type="datetime1">
              <a:rPr lang="de-DE" smtClean="0"/>
              <a:t>18.09.2023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3476413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06AFC966-0C13-4D96-9DC0-9FC9BF89F052}" type="datetime1">
              <a:rPr lang="de-DE" smtClean="0"/>
              <a:t>18.09.2023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935709651"/>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38.png"/><Relationship Id="rId3" Type="http://schemas.microsoft.com/office/2007/relationships/media" Target="../media/media2.mp4"/><Relationship Id="rId7" Type="http://schemas.openxmlformats.org/officeDocument/2006/relationships/diagramData" Target="../diagrams/data4.xml"/><Relationship Id="rId12" Type="http://schemas.openxmlformats.org/officeDocument/2006/relationships/image" Target="../media/image3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11" Type="http://schemas.microsoft.com/office/2007/relationships/diagramDrawing" Target="../diagrams/drawing4.xml"/><Relationship Id="rId5" Type="http://schemas.openxmlformats.org/officeDocument/2006/relationships/slideLayout" Target="../slideLayouts/slideLayout6.xml"/><Relationship Id="rId10" Type="http://schemas.openxmlformats.org/officeDocument/2006/relationships/diagramColors" Target="../diagrams/colors4.xml"/><Relationship Id="rId4" Type="http://schemas.openxmlformats.org/officeDocument/2006/relationships/video" Target="../media/media2.mp4"/><Relationship Id="rId9" Type="http://schemas.openxmlformats.org/officeDocument/2006/relationships/diagramQuickStyle" Target="../diagrams/quickStyle4.xml"/><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6.xml"/><Relationship Id="rId1" Type="http://schemas.openxmlformats.org/officeDocument/2006/relationships/video" Target="https://www.youtube.com/embed/sDt5bTQBJis?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3.png"/><Relationship Id="rId7" Type="http://schemas.openxmlformats.org/officeDocument/2006/relationships/diagramColors" Target="../diagrams/colors9.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3.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8.xml"/><Relationship Id="rId7" Type="http://schemas.openxmlformats.org/officeDocument/2006/relationships/diagramColors" Target="../diagrams/colors15.xml"/><Relationship Id="rId2" Type="http://schemas.openxmlformats.org/officeDocument/2006/relationships/slideLayout" Target="../slideLayouts/slideLayout11.xml"/><Relationship Id="rId1" Type="http://schemas.openxmlformats.org/officeDocument/2006/relationships/video" Target="https://www.youtube.com/embed/bt3JLYfFaKE?start=15&amp;feature=oembed" TargetMode="Externa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49.jpeg"/></Relationships>
</file>

<file path=ppt/slides/_rels/slide24.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9.xml"/><Relationship Id="rId7" Type="http://schemas.openxmlformats.org/officeDocument/2006/relationships/diagramColors" Target="../diagrams/colors16.xml"/><Relationship Id="rId2" Type="http://schemas.openxmlformats.org/officeDocument/2006/relationships/slideLayout" Target="../slideLayouts/slideLayout11.xml"/><Relationship Id="rId1" Type="http://schemas.openxmlformats.org/officeDocument/2006/relationships/video" Target="https://www.youtube.com/embed/QgF5PHDCwHw?feature=oembed" TargetMode="Externa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50.jpeg"/></Relationships>
</file>

<file path=ppt/slides/_rels/slide25.xml.rels><?xml version="1.0" encoding="UTF-8" standalone="yes"?>
<Relationships xmlns="http://schemas.openxmlformats.org/package/2006/relationships"><Relationship Id="rId8" Type="http://schemas.openxmlformats.org/officeDocument/2006/relationships/hyperlink" Target="https://this-person-does-not-exist.com/en"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21.xml"/><Relationship Id="rId7" Type="http://schemas.openxmlformats.org/officeDocument/2006/relationships/diagramColors" Target="../diagrams/colors18.xml"/><Relationship Id="rId2" Type="http://schemas.openxmlformats.org/officeDocument/2006/relationships/slideLayout" Target="../slideLayouts/slideLayout11.xml"/><Relationship Id="rId1" Type="http://schemas.openxmlformats.org/officeDocument/2006/relationships/video" Target="https://www.youtube.com/embed/kopoLzvh5jY?feature=oembed" TargetMode="Externa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hyperlink" Target="https://vimeo.com/483973292?embedded=true&amp;source=vimeo_logo&amp;owner=77320913"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57.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ideo" Target="https://www.youtube.com/embed/sNuB8-GPcAU?feature=oembed" TargetMode="External"/><Relationship Id="rId4" Type="http://schemas.openxmlformats.org/officeDocument/2006/relationships/image" Target="../media/image61.jpeg"/></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2.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3.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4.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5.jpe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6.xml"/><Relationship Id="rId1" Type="http://schemas.openxmlformats.org/officeDocument/2006/relationships/video" Target="https://www.youtube.com/embed/P18EdAKuC1U?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dirty="0"/>
              <a:t>Einführung in die Künstliche Intelligenz 1</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300646852"/>
              </p:ext>
            </p:extLst>
          </p:nvPr>
        </p:nvGraphicFramePr>
        <p:xfrm>
          <a:off x="-2825448" y="3070385"/>
          <a:ext cx="16178033" cy="1813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12" cstate="print">
            <a:extLst>
              <a:ext uri="{28A0092B-C50C-407E-A947-70E740481C1C}">
                <a14:useLocalDpi xmlns:a14="http://schemas.microsoft.com/office/drawing/2010/main" val="0"/>
              </a:ext>
            </a:extLst>
          </a:blip>
          <a:srcRect t="11443" b="11443"/>
          <a:stretch>
            <a:fillRect/>
          </a:stretch>
        </p:blipFill>
        <p:spPr>
          <a:xfrm>
            <a:off x="7967700" y="2000986"/>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7967700" y="3252748"/>
            <a:ext cx="1640427" cy="276999"/>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sp>
        <p:nvSpPr>
          <p:cNvPr id="5" name="Textfeld 4">
            <a:extLst>
              <a:ext uri="{FF2B5EF4-FFF2-40B4-BE49-F238E27FC236}">
                <a16:creationId xmlns:a16="http://schemas.microsoft.com/office/drawing/2014/main" id="{B29375A9-1B8D-FF9B-4D8A-2460F212087F}"/>
              </a:ext>
            </a:extLst>
          </p:cNvPr>
          <p:cNvSpPr txBox="1"/>
          <p:nvPr/>
        </p:nvSpPr>
        <p:spPr>
          <a:xfrm>
            <a:off x="4444409" y="3674959"/>
            <a:ext cx="2314937" cy="184666"/>
          </a:xfrm>
          <a:prstGeom prst="rect">
            <a:avLst/>
          </a:prstGeom>
          <a:noFill/>
        </p:spPr>
        <p:txBody>
          <a:bodyPr wrap="square" rtlCol="0">
            <a:spAutoFit/>
          </a:bodyPr>
          <a:lstStyle/>
          <a:p>
            <a:r>
              <a:rPr lang="de-DE" sz="600" dirty="0">
                <a:solidFill>
                  <a:schemeClr val="tx1">
                    <a:lumMod val="50000"/>
                    <a:lumOff val="50000"/>
                  </a:schemeClr>
                </a:solidFill>
              </a:rPr>
              <a:t>github.com/iperov/DeepFaceLive</a:t>
            </a:r>
          </a:p>
        </p:txBody>
      </p:sp>
      <p:pic>
        <p:nvPicPr>
          <p:cNvPr id="6" name="141644768-84850252-ba89-4dac-8113-63089156f048">
            <a:hlinkClick r:id="" action="ppaction://media"/>
            <a:extLst>
              <a:ext uri="{FF2B5EF4-FFF2-40B4-BE49-F238E27FC236}">
                <a16:creationId xmlns:a16="http://schemas.microsoft.com/office/drawing/2014/main" id="{D7876260-C2C6-A917-6A3F-9EC187FF0254}"/>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477528" y="2279589"/>
            <a:ext cx="3440893" cy="1155164"/>
          </a:xfrm>
          <a:prstGeom prst="rect">
            <a:avLst/>
          </a:prstGeom>
        </p:spPr>
      </p:pic>
      <p:pic>
        <p:nvPicPr>
          <p:cNvPr id="7" name="166425082-48aa550e-b304-4082-b3a7-e676f9b441ef">
            <a:hlinkClick r:id="" action="ppaction://media"/>
            <a:extLst>
              <a:ext uri="{FF2B5EF4-FFF2-40B4-BE49-F238E27FC236}">
                <a16:creationId xmlns:a16="http://schemas.microsoft.com/office/drawing/2014/main" id="{479F3FB3-547E-F030-F71E-66DD1446243B}"/>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3566793" y="3924906"/>
            <a:ext cx="3262364" cy="1251762"/>
          </a:xfrm>
          <a:prstGeom prst="rect">
            <a:avLst/>
          </a:prstGeom>
        </p:spPr>
      </p:pic>
    </p:spTree>
    <p:extLst>
      <p:ext uri="{BB962C8B-B14F-4D97-AF65-F5344CB8AC3E}">
        <p14:creationId xmlns:p14="http://schemas.microsoft.com/office/powerpoint/2010/main" val="36690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„State </a:t>
            </a:r>
            <a:r>
              <a:rPr lang="de-DE" dirty="0" err="1"/>
              <a:t>of</a:t>
            </a:r>
            <a:r>
              <a:rPr lang="de-DE" dirty="0"/>
              <a:t> The Art“ Beispiel</a:t>
            </a:r>
          </a:p>
        </p:txBody>
      </p:sp>
      <p:pic>
        <p:nvPicPr>
          <p:cNvPr id="6" name="Grafik 5">
            <a:extLst>
              <a:ext uri="{FF2B5EF4-FFF2-40B4-BE49-F238E27FC236}">
                <a16:creationId xmlns:a16="http://schemas.microsoft.com/office/drawing/2014/main" id="{07AFFA22-9740-F502-D623-6387B9027D2C}"/>
              </a:ext>
            </a:extLst>
          </p:cNvPr>
          <p:cNvPicPr>
            <a:picLocks noChangeAspect="1"/>
          </p:cNvPicPr>
          <p:nvPr/>
        </p:nvPicPr>
        <p:blipFill>
          <a:blip r:embed="rId3"/>
          <a:stretch>
            <a:fillRect/>
          </a:stretch>
        </p:blipFill>
        <p:spPr>
          <a:xfrm>
            <a:off x="2346722" y="2258841"/>
            <a:ext cx="7251947" cy="4085657"/>
          </a:xfrm>
          <a:prstGeom prst="rect">
            <a:avLst/>
          </a:prstGeom>
        </p:spPr>
      </p:pic>
      <p:sp>
        <p:nvSpPr>
          <p:cNvPr id="8" name="Vertical Text Placeholder 4">
            <a:extLst>
              <a:ext uri="{FF2B5EF4-FFF2-40B4-BE49-F238E27FC236}">
                <a16:creationId xmlns:a16="http://schemas.microsoft.com/office/drawing/2014/main" id="{7A992D35-C0EB-81B9-2474-59387B67E2F5}"/>
              </a:ext>
            </a:extLst>
          </p:cNvPr>
          <p:cNvSpPr>
            <a:spLocks noGrp="1"/>
          </p:cNvSpPr>
          <p:nvPr>
            <p:ph type="body" orient="vert" idx="13"/>
          </p:nvPr>
        </p:nvSpPr>
        <p:spPr>
          <a:xfrm>
            <a:off x="781843" y="1932840"/>
            <a:ext cx="3129758" cy="430597"/>
          </a:xfrm>
        </p:spPr>
        <p:txBody>
          <a:bodyPr/>
          <a:lstStyle/>
          <a:p>
            <a:r>
              <a:rPr lang="en-US" b="1" dirty="0"/>
              <a:t>Celebrity Matching:</a:t>
            </a:r>
          </a:p>
        </p:txBody>
      </p:sp>
    </p:spTree>
    <p:extLst>
      <p:ext uri="{BB962C8B-B14F-4D97-AF65-F5344CB8AC3E}">
        <p14:creationId xmlns:p14="http://schemas.microsoft.com/office/powerpoint/2010/main" val="83436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3E478E6-0929-6958-F092-1B9DBD56533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6D880BF-7CE6-A0AA-F5E6-5E2BE42BDC9C}"/>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33F2C99B-7939-B938-73F2-83DDA33770B1}"/>
              </a:ext>
            </a:extLst>
          </p:cNvPr>
          <p:cNvSpPr>
            <a:spLocks noGrp="1"/>
          </p:cNvSpPr>
          <p:nvPr>
            <p:ph type="title"/>
          </p:nvPr>
        </p:nvSpPr>
        <p:spPr/>
        <p:txBody>
          <a:bodyPr/>
          <a:lstStyle/>
          <a:p>
            <a:r>
              <a:rPr lang="de-DE"/>
              <a:t>Was ist KI?</a:t>
            </a:r>
          </a:p>
        </p:txBody>
      </p:sp>
      <p:pic>
        <p:nvPicPr>
          <p:cNvPr id="6" name="Online Media 5" title="Künstliche Intelligenz in 2 Minuten erklärt: Was ist eigentlich KI?">
            <a:hlinkClick r:id="" action="ppaction://media"/>
            <a:extLst>
              <a:ext uri="{FF2B5EF4-FFF2-40B4-BE49-F238E27FC236}">
                <a16:creationId xmlns:a16="http://schemas.microsoft.com/office/drawing/2014/main" id="{3DD14DBE-FCA1-42A0-7206-B34C7C35DA76}"/>
              </a:ext>
            </a:extLst>
          </p:cNvPr>
          <p:cNvPicPr>
            <a:picLocks noGrp="1" noRot="1" noChangeAspect="1"/>
          </p:cNvPicPr>
          <p:nvPr>
            <p:ph idx="13"/>
            <a:videoFile r:link="rId1"/>
          </p:nvPr>
        </p:nvPicPr>
        <p:blipFill>
          <a:blip r:embed="rId3"/>
          <a:stretch>
            <a:fillRect/>
          </a:stretch>
        </p:blipFill>
        <p:spPr>
          <a:xfrm>
            <a:off x="2255540" y="1877292"/>
            <a:ext cx="7680919" cy="4309944"/>
          </a:xfrm>
        </p:spPr>
      </p:pic>
      <p:sp>
        <p:nvSpPr>
          <p:cNvPr id="7" name="Textfeld 6">
            <a:extLst>
              <a:ext uri="{FF2B5EF4-FFF2-40B4-BE49-F238E27FC236}">
                <a16:creationId xmlns:a16="http://schemas.microsoft.com/office/drawing/2014/main" id="{10C48A63-AA95-5F1F-E1C0-657FBFBDDD3C}"/>
              </a:ext>
            </a:extLst>
          </p:cNvPr>
          <p:cNvSpPr txBox="1"/>
          <p:nvPr/>
        </p:nvSpPr>
        <p:spPr>
          <a:xfrm>
            <a:off x="1800038" y="6248600"/>
            <a:ext cx="8589818" cy="184666"/>
          </a:xfrm>
          <a:prstGeom prst="rect">
            <a:avLst/>
          </a:prstGeom>
          <a:noFill/>
        </p:spPr>
        <p:txBody>
          <a:bodyPr wrap="square">
            <a:spAutoFit/>
          </a:bodyPr>
          <a:lstStyle/>
          <a:p>
            <a:pPr algn="ctr"/>
            <a:r>
              <a:rPr lang="de-DE" sz="600" dirty="0">
                <a:solidFill>
                  <a:schemeClr val="bg1">
                    <a:lumMod val="50000"/>
                  </a:schemeClr>
                </a:solidFill>
              </a:rPr>
              <a:t>www.youtube.com/watch?v=sDt5bTQBJis</a:t>
            </a:r>
          </a:p>
        </p:txBody>
      </p:sp>
    </p:spTree>
    <p:extLst>
      <p:ext uri="{BB962C8B-B14F-4D97-AF65-F5344CB8AC3E}">
        <p14:creationId xmlns:p14="http://schemas.microsoft.com/office/powerpoint/2010/main" val="3913319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13</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en-US" b="1" dirty="0" err="1"/>
              <a:t>Künstliche</a:t>
            </a:r>
            <a:r>
              <a:rPr lang="en-US" b="1" dirty="0"/>
              <a:t> </a:t>
            </a:r>
            <a:r>
              <a:rPr lang="en-US" b="1" dirty="0" err="1"/>
              <a:t>Intelligenz</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1446447321"/>
              </p:ext>
            </p:extLst>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287532"/>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Treffen</a:t>
            </a:r>
            <a:r>
              <a:rPr lang="en-US" dirty="0"/>
              <a:t> von </a:t>
            </a:r>
            <a:r>
              <a:rPr lang="en-US" dirty="0" err="1"/>
              <a:t>Entscheidungen</a:t>
            </a:r>
            <a:r>
              <a:rPr lang="en-US" dirty="0"/>
              <a:t> &amp; </a:t>
            </a:r>
            <a:r>
              <a:rPr lang="en-US" dirty="0" err="1"/>
              <a:t>Lösen</a:t>
            </a:r>
            <a:r>
              <a:rPr lang="en-US" dirty="0"/>
              <a:t> von </a:t>
            </a:r>
            <a:r>
              <a:rPr lang="en-US" dirty="0" err="1"/>
              <a:t>Problemen</a:t>
            </a:r>
            <a:endParaRPr lang="en-US" dirty="0"/>
          </a:p>
          <a:p>
            <a:pPr marL="342900" lvl="8" indent="-342900">
              <a:lnSpc>
                <a:spcPct val="150000"/>
              </a:lnSpc>
              <a:buFont typeface="Wingdings" panose="05000000000000000000" pitchFamily="2" charset="2"/>
              <a:buChar char="Ø"/>
            </a:pPr>
            <a:r>
              <a:rPr lang="en-US" dirty="0" err="1"/>
              <a:t>Häufig</a:t>
            </a:r>
            <a:r>
              <a:rPr lang="en-US" dirty="0"/>
              <a:t> </a:t>
            </a:r>
            <a:r>
              <a:rPr lang="en-US" dirty="0" err="1"/>
              <a:t>basierend</a:t>
            </a:r>
            <a:r>
              <a:rPr lang="en-US" dirty="0"/>
              <a:t> auf </a:t>
            </a:r>
            <a:r>
              <a:rPr lang="en-US" dirty="0" err="1"/>
              <a:t>Expertensystemen</a:t>
            </a:r>
            <a:r>
              <a:rPr lang="en-US" dirty="0"/>
              <a:t> und </a:t>
            </a:r>
            <a:r>
              <a:rPr lang="en-US" dirty="0" err="1"/>
              <a:t>vordefinierten</a:t>
            </a:r>
            <a:r>
              <a:rPr lang="en-US" dirty="0"/>
              <a:t> </a:t>
            </a:r>
            <a:r>
              <a:rPr lang="en-US" dirty="0" err="1"/>
              <a:t>Regeln</a:t>
            </a:r>
            <a:endParaRPr lang="en-US" dirty="0"/>
          </a:p>
        </p:txBody>
      </p:sp>
    </p:spTree>
    <p:extLst>
      <p:ext uri="{BB962C8B-B14F-4D97-AF65-F5344CB8AC3E}">
        <p14:creationId xmlns:p14="http://schemas.microsoft.com/office/powerpoint/2010/main" val="2642368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Beispiel Einfache KI</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5007346" y="2068158"/>
            <a:ext cx="6091345" cy="518661"/>
          </a:xfrm>
        </p:spPr>
        <p:txBody>
          <a:bodyPr/>
          <a:lstStyle/>
          <a:p>
            <a:r>
              <a:rPr lang="de-DE" b="1" dirty="0"/>
              <a:t>Pizza Chatbot:</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feld 4">
            <a:extLst>
              <a:ext uri="{FF2B5EF4-FFF2-40B4-BE49-F238E27FC236}">
                <a16:creationId xmlns:a16="http://schemas.microsoft.com/office/drawing/2014/main" id="{FBA0CA8F-55D5-AF53-ADF7-B35BA4E432D8}"/>
              </a:ext>
            </a:extLst>
          </p:cNvPr>
          <p:cNvSpPr txBox="1"/>
          <p:nvPr/>
        </p:nvSpPr>
        <p:spPr>
          <a:xfrm>
            <a:off x="5505451" y="2811704"/>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I‘d</a:t>
            </a:r>
            <a:r>
              <a:rPr lang="de-DE" sz="1600" dirty="0">
                <a:solidFill>
                  <a:schemeClr val="accent1">
                    <a:lumMod val="75000"/>
                  </a:schemeClr>
                </a:solidFill>
                <a:latin typeface="Calibri" panose="020F0502020204030204" pitchFamily="34" charset="0"/>
                <a:cs typeface="Calibri" panose="020F0502020204030204" pitchFamily="34" charset="0"/>
              </a:rPr>
              <a:t> like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order</a:t>
            </a:r>
            <a:r>
              <a:rPr lang="de-DE" sz="1600" dirty="0">
                <a:solidFill>
                  <a:schemeClr val="accent1">
                    <a:lumMod val="75000"/>
                  </a:schemeClr>
                </a:solidFill>
                <a:latin typeface="Calibri" panose="020F0502020204030204" pitchFamily="34" charset="0"/>
                <a:cs typeface="Calibri" panose="020F0502020204030204" pitchFamily="34" charset="0"/>
              </a:rPr>
              <a:t> a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with</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mushrooms</a:t>
            </a:r>
            <a:r>
              <a:rPr lang="de-DE" sz="1600" dirty="0">
                <a:solidFill>
                  <a:schemeClr val="accent1">
                    <a:lumMod val="75000"/>
                  </a:schemeClr>
                </a:solidFill>
                <a:latin typeface="Calibri" panose="020F0502020204030204" pitchFamily="34" charset="0"/>
                <a:cs typeface="Calibri" panose="020F0502020204030204" pitchFamily="34" charset="0"/>
              </a:rPr>
              <a:t> and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BC193386-BCEF-1264-39F7-937B4CEF6F91}"/>
              </a:ext>
            </a:extLst>
          </p:cNvPr>
          <p:cNvSpPr txBox="1"/>
          <p:nvPr/>
        </p:nvSpPr>
        <p:spPr>
          <a:xfrm>
            <a:off x="6467475" y="2588924"/>
            <a:ext cx="5448300"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Hello! Welcome to </a:t>
            </a:r>
            <a:r>
              <a:rPr lang="en-US" sz="1600" b="0" i="1" dirty="0" err="1">
                <a:solidFill>
                  <a:schemeClr val="accent5">
                    <a:lumMod val="75000"/>
                  </a:schemeClr>
                </a:solidFill>
                <a:effectLst/>
                <a:latin typeface="Calibri" panose="020F0502020204030204" pitchFamily="34" charset="0"/>
                <a:cs typeface="Calibri" panose="020F0502020204030204" pitchFamily="34" charset="0"/>
              </a:rPr>
              <a:t>PizzaBot</a:t>
            </a:r>
            <a:r>
              <a:rPr lang="en-US" sz="1600" b="0" i="1" dirty="0">
                <a:solidFill>
                  <a:schemeClr val="accent5">
                    <a:lumMod val="75000"/>
                  </a:schemeClr>
                </a:solidFill>
                <a:effectLst/>
                <a:latin typeface="Calibri" panose="020F0502020204030204" pitchFamily="34" charset="0"/>
                <a:cs typeface="Calibri" panose="020F0502020204030204" pitchFamily="34" charset="0"/>
              </a:rPr>
              <a:t>. How can I assist you today?</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CE688F7A-9D84-17BD-1D68-0D2B2E9E37DC}"/>
              </a:ext>
            </a:extLst>
          </p:cNvPr>
          <p:cNvSpPr txBox="1"/>
          <p:nvPr/>
        </p:nvSpPr>
        <p:spPr>
          <a:xfrm>
            <a:off x="6467475" y="3232877"/>
            <a:ext cx="5724525"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Great! What size of pizza would you like: small, medium, or large?</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2" name="Textfeld 11">
            <a:extLst>
              <a:ext uri="{FF2B5EF4-FFF2-40B4-BE49-F238E27FC236}">
                <a16:creationId xmlns:a16="http://schemas.microsoft.com/office/drawing/2014/main" id="{AED7B2DC-7024-B0FF-1E0F-F80A781C4167}"/>
              </a:ext>
            </a:extLst>
          </p:cNvPr>
          <p:cNvSpPr txBox="1"/>
          <p:nvPr/>
        </p:nvSpPr>
        <p:spPr>
          <a:xfrm>
            <a:off x="5505451" y="3457933"/>
            <a:ext cx="5916031" cy="423449"/>
          </a:xfrm>
          <a:prstGeom prst="rect">
            <a:avLst/>
          </a:prstGeom>
          <a:noFill/>
        </p:spPr>
        <p:txBody>
          <a:bodyPr wrap="square">
            <a:spAutoFit/>
          </a:bodyPr>
          <a:lstStyle/>
          <a:p>
            <a:pPr marL="0" lvl="8">
              <a:lnSpc>
                <a:spcPct val="150000"/>
              </a:lnSpc>
            </a:pPr>
            <a:r>
              <a:rPr lang="de-DE" sz="1600" dirty="0">
                <a:solidFill>
                  <a:schemeClr val="accent1">
                    <a:lumMod val="75000"/>
                  </a:schemeClr>
                </a:solidFill>
                <a:latin typeface="Calibri" panose="020F0502020204030204" pitchFamily="34" charset="0"/>
                <a:cs typeface="Calibri" panose="020F0502020204030204" pitchFamily="34" charset="0"/>
              </a:rPr>
              <a:t>A </a:t>
            </a:r>
            <a:r>
              <a:rPr lang="de-DE" sz="1600" dirty="0">
                <a:solidFill>
                  <a:schemeClr val="accent1">
                    <a:lumMod val="75000"/>
                  </a:schemeClr>
                </a:solidFill>
                <a:highlight>
                  <a:srgbClr val="FFFF00"/>
                </a:highlight>
                <a:latin typeface="Calibri" panose="020F0502020204030204" pitchFamily="34" charset="0"/>
                <a:cs typeface="Calibri" panose="020F0502020204030204" pitchFamily="34" charset="0"/>
              </a:rPr>
              <a:t>medium</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please</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6ABCFAA-36A2-3DAA-7AB1-30E1BD5A4195}"/>
              </a:ext>
            </a:extLst>
          </p:cNvPr>
          <p:cNvSpPr txBox="1"/>
          <p:nvPr/>
        </p:nvSpPr>
        <p:spPr>
          <a:xfrm>
            <a:off x="6467475" y="387176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Excellent choice! Your total is $12. Would you like to proceed with the order?</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DDCED34-CDDA-6BE9-62A7-B57167C138A4}"/>
              </a:ext>
            </a:extLst>
          </p:cNvPr>
          <p:cNvSpPr txBox="1"/>
          <p:nvPr/>
        </p:nvSpPr>
        <p:spPr>
          <a:xfrm>
            <a:off x="5505450" y="4339291"/>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Could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you</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add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only</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half </a:t>
            </a:r>
            <a:r>
              <a:rPr lang="de-DE" sz="1600" dirty="0" err="1">
                <a:solidFill>
                  <a:schemeClr val="accent1">
                    <a:lumMod val="75000"/>
                  </a:schemeClr>
                </a:solidFill>
                <a:latin typeface="Calibri" panose="020F0502020204030204" pitchFamily="34" charset="0"/>
                <a:cs typeface="Calibri" panose="020F0502020204030204" pitchFamily="34" charset="0"/>
              </a:rPr>
              <a:t>of</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id="{43771639-4A96-57FD-62DB-8F1931D23BC2}"/>
              </a:ext>
            </a:extLst>
          </p:cNvPr>
          <p:cNvSpPr txBox="1"/>
          <p:nvPr/>
        </p:nvSpPr>
        <p:spPr>
          <a:xfrm>
            <a:off x="6467475" y="476862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Sorry I cannot do that. Paprika is already part of your pizza’s topping.</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4703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de-DE" b="1" dirty="0"/>
              <a:t>M</a:t>
            </a:r>
            <a:r>
              <a:rPr lang="en-US" b="1" dirty="0" err="1"/>
              <a:t>aschinelles</a:t>
            </a:r>
            <a:r>
              <a:rPr lang="en-US" b="1" dirty="0"/>
              <a:t> </a:t>
            </a:r>
            <a:r>
              <a:rPr lang="en-US" b="1" dirty="0" err="1"/>
              <a:t>Lernen</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703030"/>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Selbstständiges</a:t>
            </a:r>
            <a:r>
              <a:rPr lang="en-US" dirty="0"/>
              <a:t> </a:t>
            </a:r>
            <a:r>
              <a:rPr lang="en-US" dirty="0" err="1"/>
              <a:t>Lernen</a:t>
            </a:r>
            <a:r>
              <a:rPr lang="en-US" dirty="0"/>
              <a:t> von </a:t>
            </a:r>
            <a:r>
              <a:rPr lang="en-US" dirty="0" err="1"/>
              <a:t>Mustern</a:t>
            </a:r>
            <a:r>
              <a:rPr lang="en-US" dirty="0"/>
              <a:t> auf Basis von </a:t>
            </a:r>
            <a:r>
              <a:rPr lang="en-US" dirty="0" err="1"/>
              <a:t>Daten</a:t>
            </a:r>
            <a:r>
              <a:rPr lang="en-US" dirty="0"/>
              <a:t>.</a:t>
            </a:r>
          </a:p>
          <a:p>
            <a:pPr marL="342900" lvl="8" indent="-342900">
              <a:lnSpc>
                <a:spcPct val="150000"/>
              </a:lnSpc>
              <a:buFont typeface="Wingdings" panose="05000000000000000000" pitchFamily="2" charset="2"/>
              <a:buChar char="Ø"/>
            </a:pPr>
            <a:r>
              <a:rPr lang="en-US" dirty="0" err="1"/>
              <a:t>Verbesserung</a:t>
            </a:r>
            <a:r>
              <a:rPr lang="en-US" dirty="0"/>
              <a:t> von </a:t>
            </a:r>
            <a:r>
              <a:rPr lang="en-US" dirty="0" err="1"/>
              <a:t>Vorhersagen</a:t>
            </a:r>
            <a:r>
              <a:rPr lang="en-US" dirty="0"/>
              <a:t> </a:t>
            </a:r>
            <a:r>
              <a:rPr lang="en-US" dirty="0" err="1"/>
              <a:t>durch</a:t>
            </a:r>
            <a:r>
              <a:rPr lang="en-US" dirty="0"/>
              <a:t> Training.</a:t>
            </a:r>
          </a:p>
          <a:p>
            <a:pPr marL="342900" lvl="8" indent="-342900">
              <a:lnSpc>
                <a:spcPct val="150000"/>
              </a:lnSpc>
              <a:buFont typeface="Wingdings" panose="05000000000000000000" pitchFamily="2" charset="2"/>
              <a:buChar char="Ø"/>
            </a:pPr>
            <a:endParaRPr lang="en-US" dirty="0"/>
          </a:p>
        </p:txBody>
      </p:sp>
      <p:cxnSp>
        <p:nvCxnSpPr>
          <p:cNvPr id="7" name="Gerade Verbindung mit Pfeil 6">
            <a:extLst>
              <a:ext uri="{FF2B5EF4-FFF2-40B4-BE49-F238E27FC236}">
                <a16:creationId xmlns:a16="http://schemas.microsoft.com/office/drawing/2014/main" id="{1A23167F-24A0-8569-A405-E5E258A5BE49}"/>
              </a:ext>
            </a:extLst>
          </p:cNvPr>
          <p:cNvCxnSpPr>
            <a:cxnSpLocks/>
          </p:cNvCxnSpPr>
          <p:nvPr/>
        </p:nvCxnSpPr>
        <p:spPr>
          <a:xfrm flipH="1">
            <a:off x="6048375" y="4114800"/>
            <a:ext cx="466725" cy="8763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DC5F851D-605D-855D-0D97-245E93D780CD}"/>
              </a:ext>
            </a:extLst>
          </p:cNvPr>
          <p:cNvCxnSpPr>
            <a:cxnSpLocks/>
            <a:stCxn id="22" idx="2"/>
            <a:endCxn id="18" idx="0"/>
          </p:cNvCxnSpPr>
          <p:nvPr/>
        </p:nvCxnSpPr>
        <p:spPr>
          <a:xfrm>
            <a:off x="8454732" y="4205200"/>
            <a:ext cx="12904" cy="12232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7FCAC7D-C9FE-1852-942C-34210356632E}"/>
              </a:ext>
            </a:extLst>
          </p:cNvPr>
          <p:cNvCxnSpPr>
            <a:cxnSpLocks/>
          </p:cNvCxnSpPr>
          <p:nvPr/>
        </p:nvCxnSpPr>
        <p:spPr>
          <a:xfrm>
            <a:off x="10277475" y="4176625"/>
            <a:ext cx="609600" cy="81447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Vertical Text Placeholder 4">
            <a:extLst>
              <a:ext uri="{FF2B5EF4-FFF2-40B4-BE49-F238E27FC236}">
                <a16:creationId xmlns:a16="http://schemas.microsoft.com/office/drawing/2014/main" id="{4783930F-1044-D4F8-0BCB-9D720546F4F9}"/>
              </a:ext>
            </a:extLst>
          </p:cNvPr>
          <p:cNvSpPr txBox="1">
            <a:spLocks/>
          </p:cNvSpPr>
          <p:nvPr/>
        </p:nvSpPr>
        <p:spPr>
          <a:xfrm>
            <a:off x="4581525" y="5029895"/>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Supervised Learning</a:t>
            </a:r>
          </a:p>
        </p:txBody>
      </p:sp>
      <p:sp>
        <p:nvSpPr>
          <p:cNvPr id="18" name="Vertical Text Placeholder 4">
            <a:extLst>
              <a:ext uri="{FF2B5EF4-FFF2-40B4-BE49-F238E27FC236}">
                <a16:creationId xmlns:a16="http://schemas.microsoft.com/office/drawing/2014/main" id="{DD7596EF-4763-8E24-EE66-AC02F2F7A3B4}"/>
              </a:ext>
            </a:extLst>
          </p:cNvPr>
          <p:cNvSpPr txBox="1">
            <a:spLocks/>
          </p:cNvSpPr>
          <p:nvPr/>
        </p:nvSpPr>
        <p:spPr>
          <a:xfrm>
            <a:off x="7000786" y="5428488"/>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Unsupervised Learning</a:t>
            </a:r>
          </a:p>
        </p:txBody>
      </p:sp>
      <p:sp>
        <p:nvSpPr>
          <p:cNvPr id="20" name="Vertical Text Placeholder 4">
            <a:extLst>
              <a:ext uri="{FF2B5EF4-FFF2-40B4-BE49-F238E27FC236}">
                <a16:creationId xmlns:a16="http://schemas.microsoft.com/office/drawing/2014/main" id="{BB448FBC-707C-59FB-3DD2-9591EF65078B}"/>
              </a:ext>
            </a:extLst>
          </p:cNvPr>
          <p:cNvSpPr txBox="1">
            <a:spLocks/>
          </p:cNvSpPr>
          <p:nvPr/>
        </p:nvSpPr>
        <p:spPr>
          <a:xfrm>
            <a:off x="9435412" y="5027967"/>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Reinforcement Learning</a:t>
            </a:r>
          </a:p>
        </p:txBody>
      </p:sp>
    </p:spTree>
    <p:extLst>
      <p:ext uri="{BB962C8B-B14F-4D97-AF65-F5344CB8AC3E}">
        <p14:creationId xmlns:p14="http://schemas.microsoft.com/office/powerpoint/2010/main" val="1687712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16</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Supervised Learning: Algorithms, Examples, and How It Works - DatabaseTown">
            <a:extLst>
              <a:ext uri="{FF2B5EF4-FFF2-40B4-BE49-F238E27FC236}">
                <a16:creationId xmlns:a16="http://schemas.microsoft.com/office/drawing/2014/main" id="{E3E9DD12-DCB7-7C30-132B-FC6DC50BF7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4947" y="2586819"/>
            <a:ext cx="5143501" cy="364859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BD00A9AF-5570-81D4-A993-90D202AB7F05}"/>
              </a:ext>
            </a:extLst>
          </p:cNvPr>
          <p:cNvSpPr txBox="1"/>
          <p:nvPr/>
        </p:nvSpPr>
        <p:spPr>
          <a:xfrm>
            <a:off x="6094947" y="6261251"/>
            <a:ext cx="5143500" cy="184666"/>
          </a:xfrm>
          <a:prstGeom prst="rect">
            <a:avLst/>
          </a:prstGeom>
          <a:noFill/>
        </p:spPr>
        <p:txBody>
          <a:bodyPr wrap="square">
            <a:spAutoFit/>
          </a:bodyPr>
          <a:lstStyle/>
          <a:p>
            <a:pPr algn="ctr"/>
            <a:r>
              <a:rPr lang="en-US" sz="600" dirty="0">
                <a:solidFill>
                  <a:schemeClr val="bg1">
                    <a:lumMod val="50000"/>
                  </a:schemeClr>
                </a:solidFill>
              </a:rPr>
              <a:t>databasetown.com/supervised-learning-algorithms/</a:t>
            </a:r>
          </a:p>
        </p:txBody>
      </p:sp>
    </p:spTree>
    <p:extLst>
      <p:ext uri="{BB962C8B-B14F-4D97-AF65-F5344CB8AC3E}">
        <p14:creationId xmlns:p14="http://schemas.microsoft.com/office/powerpoint/2010/main" val="630882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99B9193-F92D-50FF-A6B4-2325833DB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348" y="2427379"/>
            <a:ext cx="4495343" cy="3837677"/>
          </a:xfrm>
          <a:prstGeom prst="rect">
            <a:avLst/>
          </a:prstGeom>
          <a:no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17</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Freihandform: Form 12">
            <a:extLst>
              <a:ext uri="{FF2B5EF4-FFF2-40B4-BE49-F238E27FC236}">
                <a16:creationId xmlns:a16="http://schemas.microsoft.com/office/drawing/2014/main" id="{83CA41C7-1805-6633-3B0B-F835CA55513C}"/>
              </a:ext>
            </a:extLst>
          </p:cNvPr>
          <p:cNvSpPr/>
          <p:nvPr/>
        </p:nvSpPr>
        <p:spPr>
          <a:xfrm>
            <a:off x="8018514" y="2743200"/>
            <a:ext cx="2053771" cy="2431143"/>
          </a:xfrm>
          <a:custGeom>
            <a:avLst/>
            <a:gdLst>
              <a:gd name="connsiteX0" fmla="*/ 0 w 2053771"/>
              <a:gd name="connsiteY0" fmla="*/ 0 h 2431143"/>
              <a:gd name="connsiteX1" fmla="*/ 580571 w 2053771"/>
              <a:gd name="connsiteY1" fmla="*/ 1843314 h 2431143"/>
              <a:gd name="connsiteX2" fmla="*/ 2053771 w 2053771"/>
              <a:gd name="connsiteY2" fmla="*/ 2431143 h 2431143"/>
            </a:gdLst>
            <a:ahLst/>
            <a:cxnLst>
              <a:cxn ang="0">
                <a:pos x="connsiteX0" y="connsiteY0"/>
              </a:cxn>
              <a:cxn ang="0">
                <a:pos x="connsiteX1" y="connsiteY1"/>
              </a:cxn>
              <a:cxn ang="0">
                <a:pos x="connsiteX2" y="connsiteY2"/>
              </a:cxn>
            </a:cxnLst>
            <a:rect l="l" t="t" r="r" b="b"/>
            <a:pathLst>
              <a:path w="2053771" h="2431143">
                <a:moveTo>
                  <a:pt x="0" y="0"/>
                </a:moveTo>
                <a:cubicBezTo>
                  <a:pt x="119138" y="719062"/>
                  <a:pt x="238276" y="1438124"/>
                  <a:pt x="580571" y="1843314"/>
                </a:cubicBezTo>
                <a:cubicBezTo>
                  <a:pt x="922866" y="2248504"/>
                  <a:pt x="1770742" y="2315029"/>
                  <a:pt x="2053771" y="2431143"/>
                </a:cubicBez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50D0D5EB-084E-C5DE-FAB3-B5A9051E3AE9}"/>
              </a:ext>
            </a:extLst>
          </p:cNvPr>
          <p:cNvSpPr/>
          <p:nvPr/>
        </p:nvSpPr>
        <p:spPr>
          <a:xfrm>
            <a:off x="8349857" y="475112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15FDF6C4-917A-97DB-A80F-A0421D418FDC}"/>
              </a:ext>
            </a:extLst>
          </p:cNvPr>
          <p:cNvSpPr/>
          <p:nvPr/>
        </p:nvSpPr>
        <p:spPr>
          <a:xfrm>
            <a:off x="9971562" y="4977003"/>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23B4F4A5-8E2F-E502-D3D9-0747D0321BA8}"/>
              </a:ext>
            </a:extLst>
          </p:cNvPr>
          <p:cNvSpPr/>
          <p:nvPr/>
        </p:nvSpPr>
        <p:spPr>
          <a:xfrm>
            <a:off x="7320778" y="435393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88014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18</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143723"/>
            <a:ext cx="5143500" cy="184666"/>
          </a:xfrm>
          <a:prstGeom prst="rect">
            <a:avLst/>
          </a:prstGeom>
          <a:noFill/>
        </p:spPr>
        <p:txBody>
          <a:bodyPr wrap="square">
            <a:spAutoFit/>
          </a:bodyPr>
          <a:lstStyle/>
          <a:p>
            <a:pPr algn="ctr"/>
            <a:r>
              <a:rPr lang="en-US" sz="600" dirty="0">
                <a:solidFill>
                  <a:schemeClr val="bg1">
                    <a:lumMod val="50000"/>
                  </a:schemeClr>
                </a:solidFill>
              </a:rPr>
              <a:t>www.altexsoft.com/blog/unsupervised-machine-learning/</a:t>
            </a:r>
          </a:p>
        </p:txBody>
      </p:sp>
      <p:pic>
        <p:nvPicPr>
          <p:cNvPr id="13" name="Grafik 12" descr="Ein Bild, das Screenshot, Text, Diagramm, Kreis enthält.&#10;&#10;Automatisch generierte Beschreibung">
            <a:extLst>
              <a:ext uri="{FF2B5EF4-FFF2-40B4-BE49-F238E27FC236}">
                <a16:creationId xmlns:a16="http://schemas.microsoft.com/office/drawing/2014/main" id="{9A69D733-6D5D-9805-A734-4FADB82910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1216" y="2586819"/>
            <a:ext cx="6591300" cy="3540248"/>
          </a:xfrm>
          <a:prstGeom prst="rect">
            <a:avLst/>
          </a:prstGeom>
        </p:spPr>
      </p:pic>
    </p:spTree>
    <p:extLst>
      <p:ext uri="{BB962C8B-B14F-4D97-AF65-F5344CB8AC3E}">
        <p14:creationId xmlns:p14="http://schemas.microsoft.com/office/powerpoint/2010/main" val="1975415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19</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C7B31C3E-10FB-64CD-B709-BB1FFDEB6D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0284" y="2512664"/>
            <a:ext cx="3746828" cy="382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011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2</a:t>
            </a:fld>
            <a:endParaRPr lang="de-DE"/>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770602" y="2228230"/>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9" name="Grafik 8">
            <a:extLst>
              <a:ext uri="{FF2B5EF4-FFF2-40B4-BE49-F238E27FC236}">
                <a16:creationId xmlns:a16="http://schemas.microsoft.com/office/drawing/2014/main" id="{8C85FD96-CC01-5668-CF1A-34ED531DBB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665" b="28052"/>
          <a:stretch/>
        </p:blipFill>
        <p:spPr>
          <a:xfrm>
            <a:off x="9631898" y="2155397"/>
            <a:ext cx="2403470" cy="541667"/>
          </a:xfrm>
          <a:prstGeom prst="rect">
            <a:avLst/>
          </a:prstGeom>
        </p:spPr>
      </p:pic>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4515" y="2206295"/>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C02FCCA4-8FE0-FBC6-3DE1-5C66359B9635}"/>
              </a:ext>
            </a:extLst>
          </p:cNvPr>
          <p:cNvPicPr>
            <a:picLocks noChangeAspect="1"/>
          </p:cNvPicPr>
          <p:nvPr/>
        </p:nvPicPr>
        <p:blipFill>
          <a:blip r:embed="rId5"/>
          <a:stretch>
            <a:fillRect/>
          </a:stretch>
        </p:blipFill>
        <p:spPr>
          <a:xfrm>
            <a:off x="6399637" y="4445856"/>
            <a:ext cx="2857568" cy="1740167"/>
          </a:xfrm>
          <a:prstGeom prst="rect">
            <a:avLst/>
          </a:prstGeom>
        </p:spPr>
      </p:pic>
      <p:sp>
        <p:nvSpPr>
          <p:cNvPr id="15" name="Vertikaler Textplatzhalter 4">
            <a:extLst>
              <a:ext uri="{FF2B5EF4-FFF2-40B4-BE49-F238E27FC236}">
                <a16:creationId xmlns:a16="http://schemas.microsoft.com/office/drawing/2014/main" id="{3708E769-B910-F21D-7477-B520D102C8F7}"/>
              </a:ext>
            </a:extLst>
          </p:cNvPr>
          <p:cNvSpPr txBox="1">
            <a:spLocks/>
          </p:cNvSpPr>
          <p:nvPr/>
        </p:nvSpPr>
        <p:spPr>
          <a:xfrm>
            <a:off x="7020356" y="2228230"/>
            <a:ext cx="3133398"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err="1">
                <a:latin typeface="Calibri" panose="020F0502020204030204" pitchFamily="34" charset="0"/>
                <a:cs typeface="Calibri" panose="020F0502020204030204" pitchFamily="34" charset="0"/>
              </a:rPr>
              <a:t>Experimenta</a:t>
            </a:r>
            <a:r>
              <a:rPr lang="de-DE" dirty="0">
                <a:latin typeface="Calibri" panose="020F0502020204030204" pitchFamily="34" charset="0"/>
                <a:cs typeface="Calibri" panose="020F0502020204030204" pitchFamily="34" charset="0"/>
              </a:rPr>
              <a:t> Heilbronn</a:t>
            </a:r>
          </a:p>
        </p:txBody>
      </p:sp>
      <p:pic>
        <p:nvPicPr>
          <p:cNvPr id="1028" name="Picture 4" descr="undefined">
            <a:extLst>
              <a:ext uri="{FF2B5EF4-FFF2-40B4-BE49-F238E27FC236}">
                <a16:creationId xmlns:a16="http://schemas.microsoft.com/office/drawing/2014/main" id="{3537E0B4-7C30-A5B7-A5C8-33F0A5B3B4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5866" y="3989959"/>
            <a:ext cx="3025044" cy="1975838"/>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D399F519-5666-0878-A240-3708884E652B}"/>
              </a:ext>
            </a:extLst>
          </p:cNvPr>
          <p:cNvSpPr txBox="1"/>
          <p:nvPr/>
        </p:nvSpPr>
        <p:spPr>
          <a:xfrm>
            <a:off x="6863129" y="6186023"/>
            <a:ext cx="1930584" cy="184666"/>
          </a:xfrm>
          <a:prstGeom prst="rect">
            <a:avLst/>
          </a:prstGeom>
          <a:noFill/>
        </p:spPr>
        <p:txBody>
          <a:bodyPr wrap="square">
            <a:spAutoFit/>
          </a:bodyPr>
          <a:lstStyle/>
          <a:p>
            <a:pPr algn="ctr"/>
            <a:r>
              <a:rPr lang="de-DE" sz="600" dirty="0">
                <a:solidFill>
                  <a:schemeClr val="bg1">
                    <a:lumMod val="50000"/>
                  </a:schemeClr>
                </a:solidFill>
              </a:rPr>
              <a:t>www.experimenta.science</a:t>
            </a:r>
          </a:p>
        </p:txBody>
      </p:sp>
      <p:sp>
        <p:nvSpPr>
          <p:cNvPr id="18" name="Textfeld 17">
            <a:extLst>
              <a:ext uri="{FF2B5EF4-FFF2-40B4-BE49-F238E27FC236}">
                <a16:creationId xmlns:a16="http://schemas.microsoft.com/office/drawing/2014/main" id="{0B2A7951-70C4-A92D-C7AA-AF1E36687638}"/>
              </a:ext>
            </a:extLst>
          </p:cNvPr>
          <p:cNvSpPr txBox="1"/>
          <p:nvPr/>
        </p:nvSpPr>
        <p:spPr>
          <a:xfrm>
            <a:off x="9432476" y="5965797"/>
            <a:ext cx="2111824" cy="184666"/>
          </a:xfrm>
          <a:prstGeom prst="rect">
            <a:avLst/>
          </a:prstGeom>
          <a:noFill/>
        </p:spPr>
        <p:txBody>
          <a:bodyPr wrap="square">
            <a:spAutoFit/>
          </a:bodyPr>
          <a:lstStyle/>
          <a:p>
            <a:pPr algn="ctr"/>
            <a:r>
              <a:rPr lang="de-DE" sz="600" dirty="0">
                <a:solidFill>
                  <a:schemeClr val="bg1">
                    <a:lumMod val="50000"/>
                  </a:schemeClr>
                </a:solidFill>
              </a:rPr>
              <a:t>wikipedia.org/wiki/Experimenta_Heilbronn</a:t>
            </a:r>
          </a:p>
        </p:txBody>
      </p:sp>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7"/>
          <a:stretch>
            <a:fillRect/>
          </a:stretch>
        </p:blipFill>
        <p:spPr>
          <a:xfrm>
            <a:off x="191089" y="4071271"/>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911843" y="6222588"/>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8"/>
          <a:stretch>
            <a:fillRect/>
          </a:stretch>
        </p:blipFill>
        <p:spPr>
          <a:xfrm>
            <a:off x="3215571" y="3520214"/>
            <a:ext cx="2894499" cy="1635392"/>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3697528" y="5171232"/>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7"/>
            <a:ext cx="3883200"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Hochschule für angewandte Wissenschaften</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Schwerpunkte Technik, Wirtschaft und Informatik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Etwa 8.300 Studierende</a:t>
            </a:r>
          </a:p>
        </p:txBody>
      </p:sp>
      <p:sp>
        <p:nvSpPr>
          <p:cNvPr id="7" name="Vertikaler Textplatzhalter 4">
            <a:extLst>
              <a:ext uri="{FF2B5EF4-FFF2-40B4-BE49-F238E27FC236}">
                <a16:creationId xmlns:a16="http://schemas.microsoft.com/office/drawing/2014/main" id="{3A3C6CB9-6E34-FF8D-4237-1B438829F02F}"/>
              </a:ext>
            </a:extLst>
          </p:cNvPr>
          <p:cNvSpPr txBox="1">
            <a:spLocks/>
          </p:cNvSpPr>
          <p:nvPr/>
        </p:nvSpPr>
        <p:spPr>
          <a:xfrm>
            <a:off x="6645455" y="2699827"/>
            <a:ext cx="4452036"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Lern- und Erlebniswelt für Naturwissenschaft und Technik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Mit Ausstellungsbereich „Entdeckerwelten“, Science Dome, Sternwarte und Laboren</a:t>
            </a:r>
          </a:p>
        </p:txBody>
      </p:sp>
    </p:spTree>
    <p:extLst>
      <p:ext uri="{BB962C8B-B14F-4D97-AF65-F5344CB8AC3E}">
        <p14:creationId xmlns:p14="http://schemas.microsoft.com/office/powerpoint/2010/main" val="32275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20</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4852887" y="5877388"/>
            <a:ext cx="5143500" cy="184666"/>
          </a:xfrm>
          <a:prstGeom prst="rect">
            <a:avLst/>
          </a:prstGeom>
          <a:noFill/>
        </p:spPr>
        <p:txBody>
          <a:bodyPr wrap="square">
            <a:spAutoFit/>
          </a:bodyPr>
          <a:lstStyle/>
          <a:p>
            <a:pPr algn="ctr"/>
            <a:r>
              <a:rPr lang="en-US" sz="600" dirty="0">
                <a:solidFill>
                  <a:schemeClr val="bg1">
                    <a:lumMod val="50000"/>
                  </a:schemeClr>
                </a:solidFill>
              </a:rPr>
              <a:t>de.mathworks.com/discovery/reinforcement-learning.html</a:t>
            </a:r>
          </a:p>
        </p:txBody>
      </p:sp>
      <p:pic>
        <p:nvPicPr>
          <p:cNvPr id="3074" name="Picture 2" descr="Was ist Reinforcement Learning? - MATLAB &amp; Simulink">
            <a:extLst>
              <a:ext uri="{FF2B5EF4-FFF2-40B4-BE49-F238E27FC236}">
                <a16:creationId xmlns:a16="http://schemas.microsoft.com/office/drawing/2014/main" id="{FB61F349-1EFC-8D83-070D-592ACB6684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5545" y="2510038"/>
            <a:ext cx="5705824" cy="3209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503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21</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446764" y="6124746"/>
            <a:ext cx="5143500" cy="184666"/>
          </a:xfrm>
          <a:prstGeom prst="rect">
            <a:avLst/>
          </a:prstGeom>
          <a:noFill/>
        </p:spPr>
        <p:txBody>
          <a:bodyPr wrap="square">
            <a:spAutoFit/>
          </a:bodyPr>
          <a:lstStyle/>
          <a:p>
            <a:pPr algn="ctr"/>
            <a:r>
              <a:rPr lang="en-US" sz="600" dirty="0">
                <a:solidFill>
                  <a:schemeClr val="bg1">
                    <a:lumMod val="50000"/>
                  </a:schemeClr>
                </a:solidFill>
              </a:rPr>
              <a:t>sefidian.com/2022/09/06/reinforcement-learning-q-learning-numerical-example/</a:t>
            </a:r>
          </a:p>
        </p:txBody>
      </p:sp>
      <p:pic>
        <p:nvPicPr>
          <p:cNvPr id="3076" name="Picture 4" descr="Understand Q-Learning in Reinforcement Learning with a numerical example  and Python implementation - Amir Masoud Sefidian - Sefidian Academy">
            <a:extLst>
              <a:ext uri="{FF2B5EF4-FFF2-40B4-BE49-F238E27FC236}">
                <a16:creationId xmlns:a16="http://schemas.microsoft.com/office/drawing/2014/main" id="{F9233E9A-3FA1-5DB1-F6CA-6F6AE4FE651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138" r="27138"/>
          <a:stretch/>
        </p:blipFill>
        <p:spPr bwMode="auto">
          <a:xfrm>
            <a:off x="6005750" y="2527220"/>
            <a:ext cx="3551899" cy="353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848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22</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555951" y="6140771"/>
            <a:ext cx="5143500" cy="184666"/>
          </a:xfrm>
          <a:prstGeom prst="rect">
            <a:avLst/>
          </a:prstGeom>
          <a:noFill/>
        </p:spPr>
        <p:txBody>
          <a:bodyPr wrap="square">
            <a:spAutoFit/>
          </a:bodyPr>
          <a:lstStyle/>
          <a:p>
            <a:pPr algn="ctr"/>
            <a:r>
              <a:rPr lang="en-US" sz="600" dirty="0">
                <a:solidFill>
                  <a:schemeClr val="bg1">
                    <a:lumMod val="50000"/>
                  </a:schemeClr>
                </a:solidFill>
              </a:rPr>
              <a:t>cdn-images-1.medium.com/v2/resize:fit:1024/1*-oiL7isNsMmktFCNalhTqQ.png</a:t>
            </a:r>
          </a:p>
        </p:txBody>
      </p:sp>
      <p:pic>
        <p:nvPicPr>
          <p:cNvPr id="4098" name="Picture 2">
            <a:extLst>
              <a:ext uri="{FF2B5EF4-FFF2-40B4-BE49-F238E27FC236}">
                <a16:creationId xmlns:a16="http://schemas.microsoft.com/office/drawing/2014/main" id="{CAB55FF1-FAB2-E14F-F2E8-EBDF073D65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6947" y="2532437"/>
            <a:ext cx="4861508" cy="351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460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dirty="0"/>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23</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youtube.com/watch?v=bt3JLYfFaKE&amp;t=15s&amp;ab_channel=AmenityTechnologies</a:t>
            </a:r>
          </a:p>
        </p:txBody>
      </p:sp>
      <p:pic>
        <p:nvPicPr>
          <p:cNvPr id="13" name="Onlinemedien 12" title="YoloV7 Performance Demo | Object Detection | Amenity Technologies">
            <a:hlinkClick r:id="" action="ppaction://media"/>
            <a:extLst>
              <a:ext uri="{FF2B5EF4-FFF2-40B4-BE49-F238E27FC236}">
                <a16:creationId xmlns:a16="http://schemas.microsoft.com/office/drawing/2014/main" id="{32304856-3531-6933-66DF-4E95464EC960}"/>
              </a:ext>
            </a:extLst>
          </p:cNvPr>
          <p:cNvPicPr>
            <a:picLocks noRot="1" noChangeAspect="1"/>
          </p:cNvPicPr>
          <p:nvPr>
            <a:videoFile r:link="rId1"/>
          </p:nvPr>
        </p:nvPicPr>
        <p:blipFill>
          <a:blip r:embed="rId9"/>
          <a:stretch>
            <a:fillRect/>
          </a:stretch>
        </p:blipFill>
        <p:spPr>
          <a:xfrm>
            <a:off x="5787382" y="2823736"/>
            <a:ext cx="5410109" cy="3056712"/>
          </a:xfrm>
          <a:prstGeom prst="rect">
            <a:avLst/>
          </a:prstGeom>
        </p:spPr>
      </p:pic>
    </p:spTree>
    <p:extLst>
      <p:ext uri="{BB962C8B-B14F-4D97-AF65-F5344CB8AC3E}">
        <p14:creationId xmlns:p14="http://schemas.microsoft.com/office/powerpoint/2010/main" val="247150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youtube.com/watch?v=QgF5PHDCwHw&amp;ab_channel=LearnOpenCV</a:t>
            </a:r>
          </a:p>
        </p:txBody>
      </p:sp>
      <p:pic>
        <p:nvPicPr>
          <p:cNvPr id="12" name="Onlinemedien 11" title="YOLOv8 Object Detection + Instance Segmentation">
            <a:hlinkClick r:id="" action="ppaction://media"/>
            <a:extLst>
              <a:ext uri="{FF2B5EF4-FFF2-40B4-BE49-F238E27FC236}">
                <a16:creationId xmlns:a16="http://schemas.microsoft.com/office/drawing/2014/main" id="{B31E46B2-1196-014D-56A4-A5C3452FD2D6}"/>
              </a:ext>
            </a:extLst>
          </p:cNvPr>
          <p:cNvPicPr>
            <a:picLocks noRot="1" noChangeAspect="1"/>
          </p:cNvPicPr>
          <p:nvPr>
            <a:videoFile r:link="rId1"/>
          </p:nvPr>
        </p:nvPicPr>
        <p:blipFill>
          <a:blip r:embed="rId9"/>
          <a:stretch>
            <a:fillRect/>
          </a:stretch>
        </p:blipFill>
        <p:spPr>
          <a:xfrm>
            <a:off x="5574218" y="2768481"/>
            <a:ext cx="5589082" cy="3157831"/>
          </a:xfrm>
          <a:prstGeom prst="rect">
            <a:avLst/>
          </a:prstGeom>
        </p:spPr>
      </p:pic>
    </p:spTree>
    <p:extLst>
      <p:ext uri="{BB962C8B-B14F-4D97-AF65-F5344CB8AC3E}">
        <p14:creationId xmlns:p14="http://schemas.microsoft.com/office/powerpoint/2010/main" val="228971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Unsupervised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feld 6">
            <a:extLst>
              <a:ext uri="{FF2B5EF4-FFF2-40B4-BE49-F238E27FC236}">
                <a16:creationId xmlns:a16="http://schemas.microsoft.com/office/drawing/2014/main" id="{E3A6E273-A1EA-8245-6E74-6BE81FB13DD9}"/>
              </a:ext>
            </a:extLst>
          </p:cNvPr>
          <p:cNvSpPr txBox="1"/>
          <p:nvPr/>
        </p:nvSpPr>
        <p:spPr>
          <a:xfrm>
            <a:off x="5621026" y="5648782"/>
            <a:ext cx="5143500" cy="184666"/>
          </a:xfrm>
          <a:prstGeom prst="rect">
            <a:avLst/>
          </a:prstGeom>
          <a:noFill/>
        </p:spPr>
        <p:txBody>
          <a:bodyPr wrap="square">
            <a:spAutoFit/>
          </a:bodyPr>
          <a:lstStyle/>
          <a:p>
            <a:pPr algn="ctr"/>
            <a:r>
              <a:rPr lang="en-US" sz="600" dirty="0">
                <a:solidFill>
                  <a:schemeClr val="bg1">
                    <a:lumMod val="50000"/>
                  </a:schemeClr>
                </a:solidFill>
              </a:rPr>
              <a:t>sthalles.github.io/assets/dcgan/GANs.png</a:t>
            </a:r>
          </a:p>
        </p:txBody>
      </p:sp>
      <p:sp>
        <p:nvSpPr>
          <p:cNvPr id="9" name="Textfeld 8">
            <a:extLst>
              <a:ext uri="{FF2B5EF4-FFF2-40B4-BE49-F238E27FC236}">
                <a16:creationId xmlns:a16="http://schemas.microsoft.com/office/drawing/2014/main" id="{D12FFAFA-BC04-9C79-CAE8-20B571AEDFD8}"/>
              </a:ext>
            </a:extLst>
          </p:cNvPr>
          <p:cNvSpPr txBox="1"/>
          <p:nvPr/>
        </p:nvSpPr>
        <p:spPr>
          <a:xfrm>
            <a:off x="3122663" y="6037439"/>
            <a:ext cx="5689595" cy="276999"/>
          </a:xfrm>
          <a:prstGeom prst="rect">
            <a:avLst/>
          </a:prstGeom>
          <a:noFill/>
        </p:spPr>
        <p:txBody>
          <a:bodyPr wrap="square">
            <a:spAutoFit/>
          </a:bodyPr>
          <a:lstStyle/>
          <a:p>
            <a:pPr algn="ctr"/>
            <a:r>
              <a:rPr lang="en-US" sz="1200" dirty="0">
                <a:solidFill>
                  <a:schemeClr val="bg1">
                    <a:lumMod val="50000"/>
                  </a:schemeClr>
                </a:solidFill>
                <a:hlinkClick r:id="rId8"/>
              </a:rPr>
              <a:t>https://this-person-does-not-exist.com/en</a:t>
            </a:r>
            <a:endParaRPr lang="en-US" sz="1200" dirty="0">
              <a:solidFill>
                <a:schemeClr val="bg1">
                  <a:lumMod val="50000"/>
                </a:schemeClr>
              </a:solidFill>
            </a:endParaRPr>
          </a:p>
        </p:txBody>
      </p:sp>
      <p:pic>
        <p:nvPicPr>
          <p:cNvPr id="1026" name="Picture 2" descr="A Short Introduction to Generative Adversarial Networks - Thalles' blog">
            <a:extLst>
              <a:ext uri="{FF2B5EF4-FFF2-40B4-BE49-F238E27FC236}">
                <a16:creationId xmlns:a16="http://schemas.microsoft.com/office/drawing/2014/main" id="{CADE0A6C-C664-DAF5-EC4E-6F60CC873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7105" y="2867747"/>
            <a:ext cx="6091342" cy="265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600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26</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848370" y="2133614"/>
            <a:ext cx="6091345" cy="595697"/>
          </a:xfrm>
        </p:spPr>
        <p:txBody>
          <a:bodyPr/>
          <a:lstStyle/>
          <a:p>
            <a:r>
              <a:rPr lang="de-DE" b="1" dirty="0"/>
              <a:t>Neuronale Netze &amp; Deep Learning</a:t>
            </a:r>
          </a:p>
          <a:p>
            <a:r>
              <a:rPr lang="de-DE" b="1" dirty="0"/>
              <a:t>	</a:t>
            </a:r>
            <a:r>
              <a:rPr lang="de-DE" sz="1800"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209949" y="6172723"/>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https://www.youtube.com/watch?v=kopoLzvh5jY&amp;ab_channel=OpenAI</a:t>
            </a:r>
          </a:p>
        </p:txBody>
      </p:sp>
      <p:pic>
        <p:nvPicPr>
          <p:cNvPr id="7" name="Onlinemedien 5" title="Multi-Agent Hide and Seek">
            <a:hlinkClick r:id="" action="ppaction://media"/>
            <a:extLst>
              <a:ext uri="{FF2B5EF4-FFF2-40B4-BE49-F238E27FC236}">
                <a16:creationId xmlns:a16="http://schemas.microsoft.com/office/drawing/2014/main" id="{BDF34E1C-D1A1-3E41-9A01-4701658F06DE}"/>
              </a:ext>
            </a:extLst>
          </p:cNvPr>
          <p:cNvPicPr>
            <a:picLocks noRot="1" noChangeAspect="1"/>
          </p:cNvPicPr>
          <p:nvPr>
            <a:videoFile r:link="rId1"/>
          </p:nvPr>
        </p:nvPicPr>
        <p:blipFill>
          <a:blip r:embed="rId9"/>
          <a:stretch>
            <a:fillRect/>
          </a:stretch>
        </p:blipFill>
        <p:spPr>
          <a:xfrm>
            <a:off x="4848370" y="2829061"/>
            <a:ext cx="5866659" cy="3314662"/>
          </a:xfrm>
          <a:prstGeom prst="rect">
            <a:avLst/>
          </a:prstGeom>
        </p:spPr>
      </p:pic>
    </p:spTree>
    <p:extLst>
      <p:ext uri="{BB962C8B-B14F-4D97-AF65-F5344CB8AC3E}">
        <p14:creationId xmlns:p14="http://schemas.microsoft.com/office/powerpoint/2010/main" val="30558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9041D5-94F8-BD86-D30E-38612CD2EA03}"/>
              </a:ext>
            </a:extLst>
          </p:cNvPr>
          <p:cNvSpPr>
            <a:spLocks noGrp="1"/>
          </p:cNvSpPr>
          <p:nvPr>
            <p:ph type="title"/>
          </p:nvPr>
        </p:nvSpPr>
        <p:spPr/>
        <p:txBody>
          <a:bodyPr anchor="t">
            <a:normAutofit/>
          </a:bodyPr>
          <a:lstStyle/>
          <a:p>
            <a:r>
              <a:rPr lang="de-DE"/>
              <a:t>Möglichkeiten und Grenzen von KI</a:t>
            </a:r>
          </a:p>
        </p:txBody>
      </p:sp>
      <p:sp>
        <p:nvSpPr>
          <p:cNvPr id="2" name="Fußzeilenplatzhalter 1">
            <a:extLst>
              <a:ext uri="{FF2B5EF4-FFF2-40B4-BE49-F238E27FC236}">
                <a16:creationId xmlns:a16="http://schemas.microsoft.com/office/drawing/2014/main" id="{C0B1E45F-77A4-27E5-CD72-B4793AB6460A}"/>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8BAAAF9B-5618-D08F-5DB4-A062A2E8124F}"/>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27</a:t>
            </a:fld>
            <a:endParaRPr lang="de-DE"/>
          </a:p>
        </p:txBody>
      </p:sp>
      <p:pic>
        <p:nvPicPr>
          <p:cNvPr id="9" name="Grafik 8">
            <a:hlinkClick r:id="rId3"/>
            <a:extLst>
              <a:ext uri="{FF2B5EF4-FFF2-40B4-BE49-F238E27FC236}">
                <a16:creationId xmlns:a16="http://schemas.microsoft.com/office/drawing/2014/main" id="{B9FE6E66-5196-9251-CAA9-A26481119E94}"/>
              </a:ext>
            </a:extLst>
          </p:cNvPr>
          <p:cNvPicPr>
            <a:picLocks noChangeAspect="1"/>
          </p:cNvPicPr>
          <p:nvPr/>
        </p:nvPicPr>
        <p:blipFill>
          <a:blip r:embed="rId4"/>
          <a:stretch>
            <a:fillRect/>
          </a:stretch>
        </p:blipFill>
        <p:spPr>
          <a:xfrm>
            <a:off x="2284945" y="2033591"/>
            <a:ext cx="7619997" cy="4210049"/>
          </a:xfrm>
          <a:prstGeom prst="rect">
            <a:avLst/>
          </a:prstGeom>
          <a:noFill/>
        </p:spPr>
      </p:pic>
      <p:pic>
        <p:nvPicPr>
          <p:cNvPr id="11" name="Grafik 10" descr="Wiedergabe mit einfarbiger Füllung">
            <a:hlinkClick r:id="rId3"/>
            <a:extLst>
              <a:ext uri="{FF2B5EF4-FFF2-40B4-BE49-F238E27FC236}">
                <a16:creationId xmlns:a16="http://schemas.microsoft.com/office/drawing/2014/main" id="{EBD5077B-D6B2-F04C-6C82-986752CF4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7743" y="3681415"/>
            <a:ext cx="914400" cy="914400"/>
          </a:xfrm>
          <a:prstGeom prst="rect">
            <a:avLst/>
          </a:prstGeom>
        </p:spPr>
      </p:pic>
    </p:spTree>
    <p:extLst>
      <p:ext uri="{BB962C8B-B14F-4D97-AF65-F5344CB8AC3E}">
        <p14:creationId xmlns:p14="http://schemas.microsoft.com/office/powerpoint/2010/main" val="1963810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28</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lstStyle/>
          <a:p>
            <a:r>
              <a:rPr lang="de-DE"/>
              <a:t>KI Projekte in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958674" y="1949428"/>
            <a:ext cx="4585051" cy="863600"/>
          </a:xfrm>
        </p:spPr>
        <p:txBody>
          <a:bodyPr/>
          <a:lstStyle/>
          <a:p>
            <a:pPr algn="ctr"/>
            <a:r>
              <a:rPr lang="de-DE" dirty="0"/>
              <a:t>Autonome Shuttles von der Experimenta zum Hauptbahnhof</a:t>
            </a:r>
          </a:p>
        </p:txBody>
      </p:sp>
      <p:pic>
        <p:nvPicPr>
          <p:cNvPr id="8" name="Bildplatzhalter 7" descr="Ein Bild, das Text, Gerät, Küchengerät, Fräsmaschine enthält.&#10;&#10;Automatisch generierte Beschreibung">
            <a:extLst>
              <a:ext uri="{FF2B5EF4-FFF2-40B4-BE49-F238E27FC236}">
                <a16:creationId xmlns:a16="http://schemas.microsoft.com/office/drawing/2014/main" id="{EB0C53E1-6788-59C8-5473-15FE456CCF6D}"/>
              </a:ext>
            </a:extLst>
          </p:cNvPr>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l="11576" r="11576"/>
          <a:stretch>
            <a:fillRect/>
          </a:stretch>
        </p:blipFill>
        <p:spPr>
          <a:xfrm rot="5400000">
            <a:off x="7363492" y="2802129"/>
            <a:ext cx="3310407" cy="3230766"/>
          </a:xfrm>
        </p:spPr>
      </p:pic>
      <p:pic>
        <p:nvPicPr>
          <p:cNvPr id="10" name="Grafik 9" descr="Ein Bild, das Text, draußen, Baum, Straße enthält.&#10;&#10;Automatisch generierte Beschreibung">
            <a:extLst>
              <a:ext uri="{FF2B5EF4-FFF2-40B4-BE49-F238E27FC236}">
                <a16:creationId xmlns:a16="http://schemas.microsoft.com/office/drawing/2014/main" id="{DA0C6E8B-413A-BB53-A27B-38A9C21E7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673" y="2728756"/>
            <a:ext cx="4585051" cy="3310407"/>
          </a:xfrm>
          <a:prstGeom prst="rect">
            <a:avLst/>
          </a:prstGeom>
        </p:spPr>
      </p:pic>
      <p:sp>
        <p:nvSpPr>
          <p:cNvPr id="11" name="Vertikaler Textplatzhalter 4">
            <a:extLst>
              <a:ext uri="{FF2B5EF4-FFF2-40B4-BE49-F238E27FC236}">
                <a16:creationId xmlns:a16="http://schemas.microsoft.com/office/drawing/2014/main" id="{43F2298A-4AA3-0803-D815-3C575B30D796}"/>
              </a:ext>
            </a:extLst>
          </p:cNvPr>
          <p:cNvSpPr txBox="1">
            <a:spLocks/>
          </p:cNvSpPr>
          <p:nvPr/>
        </p:nvSpPr>
        <p:spPr>
          <a:xfrm>
            <a:off x="7127175" y="1939803"/>
            <a:ext cx="3982595" cy="69505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a:t>Air-Hockey KI mit Reinforcement Learning</a:t>
            </a:r>
          </a:p>
        </p:txBody>
      </p:sp>
    </p:spTree>
    <p:extLst>
      <p:ext uri="{BB962C8B-B14F-4D97-AF65-F5344CB8AC3E}">
        <p14:creationId xmlns:p14="http://schemas.microsoft.com/office/powerpoint/2010/main" val="3570777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DE172F-5AAB-49AE-498A-C9DE19DED31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E14406F-1A84-91F8-2FFF-1E0A176BF49B}"/>
              </a:ext>
            </a:extLst>
          </p:cNvPr>
          <p:cNvSpPr>
            <a:spLocks noGrp="1"/>
          </p:cNvSpPr>
          <p:nvPr>
            <p:ph type="sldNum" sz="quarter" idx="12"/>
          </p:nvPr>
        </p:nvSpPr>
        <p:spPr/>
        <p:txBody>
          <a:bodyPr/>
          <a:lstStyle/>
          <a:p>
            <a:fld id="{38C8B667-3734-4FD9-9F7F-A4B0DFB430C1}" type="slidenum">
              <a:rPr lang="de-DE" smtClean="0"/>
              <a:t>29</a:t>
            </a:fld>
            <a:endParaRPr lang="de-DE"/>
          </a:p>
        </p:txBody>
      </p:sp>
      <p:sp>
        <p:nvSpPr>
          <p:cNvPr id="4" name="Titel 3">
            <a:extLst>
              <a:ext uri="{FF2B5EF4-FFF2-40B4-BE49-F238E27FC236}">
                <a16:creationId xmlns:a16="http://schemas.microsoft.com/office/drawing/2014/main" id="{574CA20D-EDF4-167F-AC16-A0CDFF3000B0}"/>
              </a:ext>
            </a:extLst>
          </p:cNvPr>
          <p:cNvSpPr>
            <a:spLocks noGrp="1"/>
          </p:cNvSpPr>
          <p:nvPr>
            <p:ph type="title"/>
          </p:nvPr>
        </p:nvSpPr>
        <p:spPr/>
        <p:txBody>
          <a:bodyPr/>
          <a:lstStyle/>
          <a:p>
            <a:endParaRPr lang="de-DE"/>
          </a:p>
        </p:txBody>
      </p:sp>
      <p:pic>
        <p:nvPicPr>
          <p:cNvPr id="7" name="AirHockeyTrainingVideo">
            <a:hlinkClick r:id="" action="ppaction://media"/>
            <a:extLst>
              <a:ext uri="{FF2B5EF4-FFF2-40B4-BE49-F238E27FC236}">
                <a16:creationId xmlns:a16="http://schemas.microsoft.com/office/drawing/2014/main" id="{62A213FC-2D4C-0867-9F11-8695F087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03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abgerundete Ecken 33">
            <a:extLst>
              <a:ext uri="{FF2B5EF4-FFF2-40B4-BE49-F238E27FC236}">
                <a16:creationId xmlns:a16="http://schemas.microsoft.com/office/drawing/2014/main" id="{FEFBF6F4-89E9-E336-BF8B-6E7E1BE180A1}"/>
              </a:ext>
            </a:extLst>
          </p:cNvPr>
          <p:cNvSpPr/>
          <p:nvPr/>
        </p:nvSpPr>
        <p:spPr>
          <a:xfrm>
            <a:off x="1125200"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5" name="Inhaltsplatzhalter 4">
            <a:extLst>
              <a:ext uri="{FF2B5EF4-FFF2-40B4-BE49-F238E27FC236}">
                <a16:creationId xmlns:a16="http://schemas.microsoft.com/office/drawing/2014/main" id="{B7D28729-74AA-53CE-101D-EC76C1F0A6C3}"/>
              </a:ext>
            </a:extLst>
          </p:cNvPr>
          <p:cNvSpPr txBox="1">
            <a:spLocks/>
          </p:cNvSpPr>
          <p:nvPr/>
        </p:nvSpPr>
        <p:spPr>
          <a:xfrm>
            <a:off x="1413716"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B.Sc.</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Anna Martynova</a:t>
            </a:r>
          </a:p>
        </p:txBody>
      </p:sp>
      <p:sp>
        <p:nvSpPr>
          <p:cNvPr id="36" name="Inhaltsplatzhalter 4">
            <a:extLst>
              <a:ext uri="{FF2B5EF4-FFF2-40B4-BE49-F238E27FC236}">
                <a16:creationId xmlns:a16="http://schemas.microsoft.com/office/drawing/2014/main" id="{66593881-A1E2-EE93-8921-2C4C5C5F3A64}"/>
              </a:ext>
            </a:extLst>
          </p:cNvPr>
          <p:cNvSpPr txBox="1">
            <a:spLocks/>
          </p:cNvSpPr>
          <p:nvPr/>
        </p:nvSpPr>
        <p:spPr>
          <a:xfrm>
            <a:off x="1413716" y="3386240"/>
            <a:ext cx="2794105"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Akademische Mitarbeiterin</a:t>
            </a:r>
          </a:p>
        </p:txBody>
      </p:sp>
      <p:pic>
        <p:nvPicPr>
          <p:cNvPr id="37" name="Picture 2">
            <a:extLst>
              <a:ext uri="{FF2B5EF4-FFF2-40B4-BE49-F238E27FC236}">
                <a16:creationId xmlns:a16="http://schemas.microsoft.com/office/drawing/2014/main" id="{14377688-8782-9069-CE58-136EC6E61D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000"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30" name="Rechteck: abgerundete Ecken 29">
            <a:extLst>
              <a:ext uri="{FF2B5EF4-FFF2-40B4-BE49-F238E27FC236}">
                <a16:creationId xmlns:a16="http://schemas.microsoft.com/office/drawing/2014/main" id="{321FF1EF-8217-E65D-2535-D630D942B3BF}"/>
              </a:ext>
            </a:extLst>
          </p:cNvPr>
          <p:cNvSpPr/>
          <p:nvPr/>
        </p:nvSpPr>
        <p:spPr>
          <a:xfrm>
            <a:off x="6654127"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1" name="Inhaltsplatzhalter 4">
            <a:extLst>
              <a:ext uri="{FF2B5EF4-FFF2-40B4-BE49-F238E27FC236}">
                <a16:creationId xmlns:a16="http://schemas.microsoft.com/office/drawing/2014/main" id="{19EECEF6-C45D-91E5-D718-36C0408B9C9C}"/>
              </a:ext>
            </a:extLst>
          </p:cNvPr>
          <p:cNvSpPr txBox="1">
            <a:spLocks/>
          </p:cNvSpPr>
          <p:nvPr/>
        </p:nvSpPr>
        <p:spPr>
          <a:xfrm>
            <a:off x="6942643"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100" i="1" dirty="0">
                <a:latin typeface="Calibri" panose="020F0502020204030204" pitchFamily="34" charset="0"/>
                <a:cs typeface="Calibri" panose="020F0502020204030204" pitchFamily="34" charset="0"/>
              </a:rPr>
              <a:t> </a:t>
            </a:r>
            <a:br>
              <a:rPr lang="de-DE" sz="1800" dirty="0">
                <a:latin typeface="Calibri" panose="020F0502020204030204" pitchFamily="34" charset="0"/>
                <a:cs typeface="Calibri" panose="020F0502020204030204" pitchFamily="34" charset="0"/>
              </a:rPr>
            </a:br>
            <a:r>
              <a:rPr lang="de-DE" sz="1800" dirty="0">
                <a:latin typeface="Calibri" panose="020F0502020204030204" pitchFamily="34" charset="0"/>
                <a:cs typeface="Calibri" panose="020F0502020204030204" pitchFamily="34" charset="0"/>
              </a:rPr>
              <a:t>Isabel Camps </a:t>
            </a:r>
            <a:r>
              <a:rPr lang="de-DE" sz="1800" dirty="0" err="1">
                <a:latin typeface="Calibri" panose="020F0502020204030204" pitchFamily="34" charset="0"/>
                <a:cs typeface="Calibri" panose="020F0502020204030204" pitchFamily="34" charset="0"/>
              </a:rPr>
              <a:t>Tscherwitschke</a:t>
            </a:r>
            <a:endParaRPr lang="de-DE" sz="1800" dirty="0">
              <a:latin typeface="Calibri" panose="020F0502020204030204" pitchFamily="34" charset="0"/>
              <a:cs typeface="Calibri" panose="020F0502020204030204" pitchFamily="34" charset="0"/>
            </a:endParaRPr>
          </a:p>
        </p:txBody>
      </p:sp>
      <p:sp>
        <p:nvSpPr>
          <p:cNvPr id="32" name="Inhaltsplatzhalter 4">
            <a:extLst>
              <a:ext uri="{FF2B5EF4-FFF2-40B4-BE49-F238E27FC236}">
                <a16:creationId xmlns:a16="http://schemas.microsoft.com/office/drawing/2014/main" id="{24A2ACC6-230E-421A-C679-F821392B19E6}"/>
              </a:ext>
            </a:extLst>
          </p:cNvPr>
          <p:cNvSpPr txBox="1">
            <a:spLocks/>
          </p:cNvSpPr>
          <p:nvPr/>
        </p:nvSpPr>
        <p:spPr>
          <a:xfrm>
            <a:off x="6942643" y="3386240"/>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t>
            </a:r>
            <a:r>
              <a:rPr lang="de-DE" sz="1400" i="1" dirty="0" err="1">
                <a:latin typeface="Calibri" panose="020F0502020204030204" pitchFamily="34" charset="0"/>
                <a:cs typeface="Calibri" panose="020F0502020204030204" pitchFamily="34" charset="0"/>
              </a:rPr>
              <a:t>HiWi</a:t>
            </a:r>
            <a:endParaRPr lang="de-DE" sz="1400" i="1" dirty="0">
              <a:latin typeface="Calibri" panose="020F0502020204030204" pitchFamily="34" charset="0"/>
              <a:cs typeface="Calibri" panose="020F0502020204030204" pitchFamily="34" charset="0"/>
            </a:endParaRPr>
          </a:p>
        </p:txBody>
      </p:sp>
      <p:pic>
        <p:nvPicPr>
          <p:cNvPr id="33" name="Picture 2">
            <a:extLst>
              <a:ext uri="{FF2B5EF4-FFF2-40B4-BE49-F238E27FC236}">
                <a16:creationId xmlns:a16="http://schemas.microsoft.com/office/drawing/2014/main" id="{8651B15B-6379-B42B-3FD4-A121757DAD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abgerundete Ecken 21">
            <a:extLst>
              <a:ext uri="{FF2B5EF4-FFF2-40B4-BE49-F238E27FC236}">
                <a16:creationId xmlns:a16="http://schemas.microsoft.com/office/drawing/2014/main" id="{5C6990B1-3574-DEA7-DAC4-EA54CB6457B9}"/>
              </a:ext>
            </a:extLst>
          </p:cNvPr>
          <p:cNvSpPr/>
          <p:nvPr/>
        </p:nvSpPr>
        <p:spPr>
          <a:xfrm>
            <a:off x="1125200" y="4425020"/>
            <a:ext cx="4412673" cy="1526322"/>
          </a:xfrm>
          <a:prstGeom prst="roundRect">
            <a:avLst/>
          </a:prstGeom>
          <a:solidFill>
            <a:srgbClr val="F1E6E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Inhaltsplatzhalter 4">
            <a:extLst>
              <a:ext uri="{FF2B5EF4-FFF2-40B4-BE49-F238E27FC236}">
                <a16:creationId xmlns:a16="http://schemas.microsoft.com/office/drawing/2014/main" id="{4112B873-634D-CBEC-44F5-53A29653E52D}"/>
              </a:ext>
            </a:extLst>
          </p:cNvPr>
          <p:cNvSpPr txBox="1">
            <a:spLocks/>
          </p:cNvSpPr>
          <p:nvPr/>
        </p:nvSpPr>
        <p:spPr>
          <a:xfrm>
            <a:off x="1413716" y="4869227"/>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2000" dirty="0">
                <a:latin typeface="Calibri" panose="020F0502020204030204" pitchFamily="34" charset="0"/>
                <a:cs typeface="Calibri" panose="020F0502020204030204" pitchFamily="34" charset="0"/>
              </a:rPr>
              <a:t>Dr. Martin Schulz</a:t>
            </a:r>
          </a:p>
        </p:txBody>
      </p:sp>
      <p:sp>
        <p:nvSpPr>
          <p:cNvPr id="24" name="Inhaltsplatzhalter 4">
            <a:extLst>
              <a:ext uri="{FF2B5EF4-FFF2-40B4-BE49-F238E27FC236}">
                <a16:creationId xmlns:a16="http://schemas.microsoft.com/office/drawing/2014/main" id="{7B6723EE-BB38-621A-9B7D-FBF101D83D3B}"/>
              </a:ext>
            </a:extLst>
          </p:cNvPr>
          <p:cNvSpPr txBox="1">
            <a:spLocks/>
          </p:cNvSpPr>
          <p:nvPr/>
        </p:nvSpPr>
        <p:spPr>
          <a:xfrm>
            <a:off x="1413716" y="5243617"/>
            <a:ext cx="3108950"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Kursleiter Informatik</a:t>
            </a:r>
          </a:p>
        </p:txBody>
      </p:sp>
      <p:pic>
        <p:nvPicPr>
          <p:cNvPr id="1032" name="Picture 8">
            <a:extLst>
              <a:ext uri="{FF2B5EF4-FFF2-40B4-BE49-F238E27FC236}">
                <a16:creationId xmlns:a16="http://schemas.microsoft.com/office/drawing/2014/main" id="{E1455C58-7FA7-4814-FEDF-37C05FD5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21" y="4574367"/>
            <a:ext cx="1191600"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E9C78CF3-74B0-A941-BD4F-1B1DBD3626D6}"/>
              </a:ext>
            </a:extLst>
          </p:cNvPr>
          <p:cNvSpPr/>
          <p:nvPr/>
        </p:nvSpPr>
        <p:spPr>
          <a:xfrm>
            <a:off x="6654127" y="4425020"/>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3</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dirty="0"/>
              <a:t>Wer sind Wir?</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a:xfrm>
            <a:off x="6942643" y="4716829"/>
            <a:ext cx="2877426" cy="502701"/>
          </a:xfrm>
        </p:spPr>
        <p:txBody>
          <a:bodyPr/>
          <a:lstStyle/>
          <a:p>
            <a:pPr>
              <a:spcAft>
                <a:spcPts val="0"/>
              </a:spcAft>
            </a:pPr>
            <a:r>
              <a:rPr lang="de-DE" sz="1200" i="1" dirty="0" err="1">
                <a:latin typeface="Calibri" panose="020F0502020204030204" pitchFamily="34" charset="0"/>
                <a:cs typeface="Calibri" panose="020F0502020204030204" pitchFamily="34" charset="0"/>
              </a:rPr>
              <a:t>M.Eng</a:t>
            </a:r>
            <a:r>
              <a:rPr lang="de-DE" sz="1200" i="1" dirty="0">
                <a:latin typeface="Calibri" panose="020F0502020204030204" pitchFamily="34" charset="0"/>
                <a:cs typeface="Calibri" panose="020F0502020204030204" pitchFamily="34" charset="0"/>
              </a:rPr>
              <a:t>.</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Pascal Graf</a:t>
            </a:r>
          </a:p>
        </p:txBody>
      </p:sp>
      <p:pic>
        <p:nvPicPr>
          <p:cNvPr id="1026" name="Picture 2">
            <a:extLst>
              <a:ext uri="{FF2B5EF4-FFF2-40B4-BE49-F238E27FC236}">
                <a16:creationId xmlns:a16="http://schemas.microsoft.com/office/drawing/2014/main" id="{5DE36C6D-0E1C-816A-06FC-0B28578B0B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4234" y="4599864"/>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FB5C924F-E880-8E36-83D0-D1356D43A7FA}"/>
              </a:ext>
            </a:extLst>
          </p:cNvPr>
          <p:cNvSpPr txBox="1">
            <a:spLocks/>
          </p:cNvSpPr>
          <p:nvPr/>
        </p:nvSpPr>
        <p:spPr>
          <a:xfrm>
            <a:off x="6952891" y="5269984"/>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Wissenschaftlicher Mitarbeiter</a:t>
            </a:r>
          </a:p>
        </p:txBody>
      </p:sp>
      <p:pic>
        <p:nvPicPr>
          <p:cNvPr id="11" name="Picture 2">
            <a:extLst>
              <a:ext uri="{FF2B5EF4-FFF2-40B4-BE49-F238E27FC236}">
                <a16:creationId xmlns:a16="http://schemas.microsoft.com/office/drawing/2014/main" id="{97EC1497-36E1-9D79-7AB2-0DF9BE834D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4554861"/>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DD898E-42D5-9BB7-4C94-436A02292C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124" b="22443"/>
          <a:stretch/>
        </p:blipFill>
        <p:spPr bwMode="auto">
          <a:xfrm>
            <a:off x="9733112" y="2685806"/>
            <a:ext cx="1212868"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07940B-D6FC-64CA-2281-EB9D8436D7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83" t="6859" r="8462" b="19441"/>
          <a:stretch/>
        </p:blipFill>
        <p:spPr bwMode="auto">
          <a:xfrm>
            <a:off x="4226727" y="2680615"/>
            <a:ext cx="1167783"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27" name="Grafik 26">
            <a:extLst>
              <a:ext uri="{FF2B5EF4-FFF2-40B4-BE49-F238E27FC236}">
                <a16:creationId xmlns:a16="http://schemas.microsoft.com/office/drawing/2014/main" id="{998BFF28-C356-5F93-8522-1BAC018426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665" b="28052"/>
          <a:stretch/>
        </p:blipFill>
        <p:spPr>
          <a:xfrm>
            <a:off x="3026104" y="4566132"/>
            <a:ext cx="1437360" cy="323936"/>
          </a:xfrm>
          <a:prstGeom prst="rect">
            <a:avLst/>
          </a:prstGeom>
        </p:spPr>
      </p:pic>
    </p:spTree>
    <p:extLst>
      <p:ext uri="{BB962C8B-B14F-4D97-AF65-F5344CB8AC3E}">
        <p14:creationId xmlns:p14="http://schemas.microsoft.com/office/powerpoint/2010/main" val="115876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BF37A-FA7F-6F1C-D701-173C4E5A06A9}"/>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6F098690-CD06-3855-54BB-7969084D0A2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30</a:t>
            </a:fld>
            <a:endParaRPr lang="de-DE"/>
          </a:p>
        </p:txBody>
      </p:sp>
      <p:sp>
        <p:nvSpPr>
          <p:cNvPr id="4" name="Titel 3">
            <a:extLst>
              <a:ext uri="{FF2B5EF4-FFF2-40B4-BE49-F238E27FC236}">
                <a16:creationId xmlns:a16="http://schemas.microsoft.com/office/drawing/2014/main" id="{5075A099-650B-62AA-696F-7AE5EF5C605F}"/>
              </a:ext>
            </a:extLst>
          </p:cNvPr>
          <p:cNvSpPr>
            <a:spLocks noGrp="1"/>
          </p:cNvSpPr>
          <p:nvPr>
            <p:ph type="title"/>
          </p:nvPr>
        </p:nvSpPr>
        <p:spPr/>
        <p:txBody>
          <a:bodyPr anchor="t">
            <a:normAutofit/>
          </a:bodyPr>
          <a:lstStyle/>
          <a:p>
            <a:r>
              <a:rPr lang="de-DE"/>
              <a:t>Demonstratoren</a:t>
            </a:r>
          </a:p>
        </p:txBody>
      </p:sp>
      <p:pic>
        <p:nvPicPr>
          <p:cNvPr id="11" name="Grafik 10">
            <a:hlinkClick r:id="rId3"/>
            <a:extLst>
              <a:ext uri="{FF2B5EF4-FFF2-40B4-BE49-F238E27FC236}">
                <a16:creationId xmlns:a16="http://schemas.microsoft.com/office/drawing/2014/main" id="{9B15B976-3CAF-7AC0-1880-D0B3DC1D15ED}"/>
              </a:ext>
            </a:extLst>
          </p:cNvPr>
          <p:cNvPicPr>
            <a:picLocks noChangeAspect="1"/>
          </p:cNvPicPr>
          <p:nvPr/>
        </p:nvPicPr>
        <p:blipFill rotWithShape="1">
          <a:blip r:embed="rId4"/>
          <a:srcRect t="5366" r="-2" b="-2"/>
          <a:stretch/>
        </p:blipFill>
        <p:spPr>
          <a:xfrm>
            <a:off x="406405" y="2565404"/>
            <a:ext cx="5592519" cy="3678237"/>
          </a:xfrm>
          <a:prstGeom prst="rect">
            <a:avLst/>
          </a:prstGeom>
          <a:noFill/>
        </p:spPr>
      </p:pic>
      <p:pic>
        <p:nvPicPr>
          <p:cNvPr id="9" name="Grafik 8">
            <a:extLst>
              <a:ext uri="{FF2B5EF4-FFF2-40B4-BE49-F238E27FC236}">
                <a16:creationId xmlns:a16="http://schemas.microsoft.com/office/drawing/2014/main" id="{7E0855DF-215B-7A50-A943-FE5123E73154}"/>
              </a:ext>
            </a:extLst>
          </p:cNvPr>
          <p:cNvPicPr>
            <a:picLocks noChangeAspect="1"/>
          </p:cNvPicPr>
          <p:nvPr/>
        </p:nvPicPr>
        <p:blipFill rotWithShape="1">
          <a:blip r:embed="rId5"/>
          <a:srcRect l="1127" r="4243"/>
          <a:stretch/>
        </p:blipFill>
        <p:spPr>
          <a:xfrm>
            <a:off x="6192002" y="2565404"/>
            <a:ext cx="5591487" cy="3678237"/>
          </a:xfrm>
          <a:prstGeom prst="rect">
            <a:avLst/>
          </a:prstGeom>
          <a:noFill/>
        </p:spPr>
      </p:pic>
      <p:sp>
        <p:nvSpPr>
          <p:cNvPr id="13" name="Textfeld 12">
            <a:extLst>
              <a:ext uri="{FF2B5EF4-FFF2-40B4-BE49-F238E27FC236}">
                <a16:creationId xmlns:a16="http://schemas.microsoft.com/office/drawing/2014/main" id="{67D3A2EF-C60B-0C26-9ABF-B21D791FE8DB}"/>
              </a:ext>
            </a:extLst>
          </p:cNvPr>
          <p:cNvSpPr txBox="1"/>
          <p:nvPr/>
        </p:nvSpPr>
        <p:spPr>
          <a:xfrm>
            <a:off x="406401" y="6243641"/>
            <a:ext cx="2724904" cy="215444"/>
          </a:xfrm>
          <a:prstGeom prst="rect">
            <a:avLst/>
          </a:prstGeom>
          <a:noFill/>
        </p:spPr>
        <p:txBody>
          <a:bodyPr wrap="square" rtlCol="0">
            <a:spAutoFit/>
          </a:bodyPr>
          <a:lstStyle/>
          <a:p>
            <a:r>
              <a:rPr lang="de-DE" sz="800">
                <a:solidFill>
                  <a:schemeClr val="tx1">
                    <a:lumMod val="50000"/>
                    <a:lumOff val="50000"/>
                  </a:schemeClr>
                </a:solidFill>
              </a:rPr>
              <a:t>https://quickdraw.withgoogle.com/#</a:t>
            </a:r>
          </a:p>
        </p:txBody>
      </p:sp>
      <p:sp>
        <p:nvSpPr>
          <p:cNvPr id="14" name="Textfeld 13">
            <a:extLst>
              <a:ext uri="{FF2B5EF4-FFF2-40B4-BE49-F238E27FC236}">
                <a16:creationId xmlns:a16="http://schemas.microsoft.com/office/drawing/2014/main" id="{7D1C3A09-11DA-0F87-B716-A96C8605E7E9}"/>
              </a:ext>
            </a:extLst>
          </p:cNvPr>
          <p:cNvSpPr txBox="1"/>
          <p:nvPr/>
        </p:nvSpPr>
        <p:spPr>
          <a:xfrm>
            <a:off x="6192002" y="6243641"/>
            <a:ext cx="2724904" cy="215444"/>
          </a:xfrm>
          <a:prstGeom prst="rect">
            <a:avLst/>
          </a:prstGeom>
          <a:noFill/>
        </p:spPr>
        <p:txBody>
          <a:bodyPr wrap="square" rtlCol="0">
            <a:spAutoFit/>
          </a:bodyPr>
          <a:lstStyle/>
          <a:p>
            <a:r>
              <a:rPr lang="de-DE" sz="800">
                <a:solidFill>
                  <a:schemeClr val="tx1">
                    <a:lumMod val="50000"/>
                    <a:lumOff val="50000"/>
                  </a:schemeClr>
                </a:solidFill>
              </a:rPr>
              <a:t>https://www.whichfaceisreal.com/index.php</a:t>
            </a:r>
          </a:p>
        </p:txBody>
      </p:sp>
    </p:spTree>
    <p:extLst>
      <p:ext uri="{BB962C8B-B14F-4D97-AF65-F5344CB8AC3E}">
        <p14:creationId xmlns:p14="http://schemas.microsoft.com/office/powerpoint/2010/main" val="621628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A3D61A-7613-1920-915D-CE19F081C19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75FCF9C-17D7-9A11-24B3-2FC4F503616D}"/>
              </a:ext>
            </a:extLst>
          </p:cNvPr>
          <p:cNvSpPr>
            <a:spLocks noGrp="1"/>
          </p:cNvSpPr>
          <p:nvPr>
            <p:ph type="sldNum" sz="quarter" idx="12"/>
          </p:nvPr>
        </p:nvSpPr>
        <p:spPr/>
        <p:txBody>
          <a:bodyPr/>
          <a:lstStyle/>
          <a:p>
            <a:fld id="{38C8B667-3734-4FD9-9F7F-A4B0DFB430C1}" type="slidenum">
              <a:rPr lang="de-DE" smtClean="0"/>
              <a:t>31</a:t>
            </a:fld>
            <a:endParaRPr lang="de-DE"/>
          </a:p>
        </p:txBody>
      </p:sp>
      <p:sp>
        <p:nvSpPr>
          <p:cNvPr id="4" name="Titel 3">
            <a:extLst>
              <a:ext uri="{FF2B5EF4-FFF2-40B4-BE49-F238E27FC236}">
                <a16:creationId xmlns:a16="http://schemas.microsoft.com/office/drawing/2014/main" id="{08F3F385-0EBA-FC60-F789-683CFDD11903}"/>
              </a:ext>
            </a:extLst>
          </p:cNvPr>
          <p:cNvSpPr>
            <a:spLocks noGrp="1"/>
          </p:cNvSpPr>
          <p:nvPr>
            <p:ph type="title"/>
          </p:nvPr>
        </p:nvSpPr>
        <p:spPr/>
        <p:txBody>
          <a:bodyPr/>
          <a:lstStyle/>
          <a:p>
            <a:r>
              <a:rPr lang="de-DE"/>
              <a:t>Auswirkungen</a:t>
            </a:r>
          </a:p>
        </p:txBody>
      </p:sp>
      <p:pic>
        <p:nvPicPr>
          <p:cNvPr id="9" name="Onlinemedien 8" title="ChatGPT – eine Revolution? Was der Quantensprung in der KI-Forschung bedeutet | 3sat Kulturzeit">
            <a:hlinkClick r:id="" action="ppaction://media"/>
            <a:extLst>
              <a:ext uri="{FF2B5EF4-FFF2-40B4-BE49-F238E27FC236}">
                <a16:creationId xmlns:a16="http://schemas.microsoft.com/office/drawing/2014/main" id="{58073FE6-631C-8E79-EEE9-3358135259C4}"/>
              </a:ext>
            </a:extLst>
          </p:cNvPr>
          <p:cNvPicPr>
            <a:picLocks noRot="1" noChangeAspect="1"/>
          </p:cNvPicPr>
          <p:nvPr>
            <a:videoFile r:link="rId1"/>
          </p:nvPr>
        </p:nvPicPr>
        <p:blipFill>
          <a:blip r:embed="rId4"/>
          <a:stretch>
            <a:fillRect/>
          </a:stretch>
        </p:blipFill>
        <p:spPr>
          <a:xfrm>
            <a:off x="2466654" y="2088683"/>
            <a:ext cx="7256585" cy="4099971"/>
          </a:xfrm>
          <a:prstGeom prst="rect">
            <a:avLst/>
          </a:prstGeom>
        </p:spPr>
      </p:pic>
    </p:spTree>
    <p:extLst>
      <p:ext uri="{BB962C8B-B14F-4D97-AF65-F5344CB8AC3E}">
        <p14:creationId xmlns:p14="http://schemas.microsoft.com/office/powerpoint/2010/main" val="11763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sind noch nicht klar?</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32</a:t>
            </a:fld>
            <a:endParaRPr lang="de-DE"/>
          </a:p>
        </p:txBody>
      </p:sp>
      <p:pic>
        <p:nvPicPr>
          <p:cNvPr id="6" name="Picture 5" descr="CPU mit Binärzahlen und Blaupause">
            <a:extLst>
              <a:ext uri="{FF2B5EF4-FFF2-40B4-BE49-F238E27FC236}">
                <a16:creationId xmlns:a16="http://schemas.microsoft.com/office/drawing/2014/main" id="{CD6D20A9-156A-8BD4-67A9-FAFA1562A4AA}"/>
              </a:ext>
            </a:extLst>
          </p:cNvPr>
          <p:cNvPicPr>
            <a:picLocks noChangeAspect="1"/>
          </p:cNvPicPr>
          <p:nvPr/>
        </p:nvPicPr>
        <p:blipFill rotWithShape="1">
          <a:blip r:embed="rId3"/>
          <a:srcRect t="25814" r="1" b="8400"/>
          <a:stretch/>
        </p:blipFill>
        <p:spPr>
          <a:xfrm>
            <a:off x="406402" y="2033591"/>
            <a:ext cx="11377084" cy="4210049"/>
          </a:xfrm>
          <a:prstGeom prst="rect">
            <a:avLst/>
          </a:prstGeom>
          <a:noFill/>
        </p:spPr>
      </p:pic>
    </p:spTree>
    <p:extLst>
      <p:ext uri="{BB962C8B-B14F-4D97-AF65-F5344CB8AC3E}">
        <p14:creationId xmlns:p14="http://schemas.microsoft.com/office/powerpoint/2010/main" val="815586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33</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lstStyle/>
          <a:p>
            <a:r>
              <a:rPr lang="de-DE"/>
              <a:t>Wie geht es jetzt weiter?</a:t>
            </a:r>
          </a:p>
        </p:txBody>
      </p:sp>
      <p:sp>
        <p:nvSpPr>
          <p:cNvPr id="5" name="Inhaltsplatzhalter 4">
            <a:extLst>
              <a:ext uri="{FF2B5EF4-FFF2-40B4-BE49-F238E27FC236}">
                <a16:creationId xmlns:a16="http://schemas.microsoft.com/office/drawing/2014/main" id="{9EAB25E4-6645-61C7-740E-3C61EE3BD5A4}"/>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2155087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9DB7F83-EBFA-1DB3-4189-EF0528B088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03B8751-42F7-E9A9-7CA4-9E506764AA17}"/>
              </a:ext>
            </a:extLst>
          </p:cNvPr>
          <p:cNvSpPr>
            <a:spLocks noGrp="1"/>
          </p:cNvSpPr>
          <p:nvPr>
            <p:ph type="sldNum" sz="quarter" idx="12"/>
          </p:nvPr>
        </p:nvSpPr>
        <p:spPr/>
        <p:txBody>
          <a:bodyPr/>
          <a:lstStyle/>
          <a:p>
            <a:fld id="{38C8B667-3734-4FD9-9F7F-A4B0DFB430C1}" type="slidenum">
              <a:rPr lang="de-DE" smtClean="0"/>
              <a:t>34</a:t>
            </a:fld>
            <a:endParaRPr lang="de-DE"/>
          </a:p>
        </p:txBody>
      </p:sp>
      <p:sp>
        <p:nvSpPr>
          <p:cNvPr id="4" name="Vertikaler Textplatzhalter 3">
            <a:extLst>
              <a:ext uri="{FF2B5EF4-FFF2-40B4-BE49-F238E27FC236}">
                <a16:creationId xmlns:a16="http://schemas.microsoft.com/office/drawing/2014/main" id="{294EF42F-E345-FDAF-B6E7-698196749435}"/>
              </a:ext>
            </a:extLst>
          </p:cNvPr>
          <p:cNvSpPr>
            <a:spLocks noGrp="1"/>
          </p:cNvSpPr>
          <p:nvPr>
            <p:ph type="body" orient="vert" idx="13"/>
          </p:nvPr>
        </p:nvSpPr>
        <p:spPr/>
        <p:txBody>
          <a:bodyPr/>
          <a:lstStyle/>
          <a:p>
            <a:endParaRPr lang="de-DE"/>
          </a:p>
        </p:txBody>
      </p:sp>
      <p:sp>
        <p:nvSpPr>
          <p:cNvPr id="5" name="Vertikaler Textplatzhalter 4">
            <a:extLst>
              <a:ext uri="{FF2B5EF4-FFF2-40B4-BE49-F238E27FC236}">
                <a16:creationId xmlns:a16="http://schemas.microsoft.com/office/drawing/2014/main" id="{7EE6E934-F168-F6EB-4D3B-70C35238710C}"/>
              </a:ext>
            </a:extLst>
          </p:cNvPr>
          <p:cNvSpPr>
            <a:spLocks noGrp="1"/>
          </p:cNvSpPr>
          <p:nvPr>
            <p:ph type="body" orient="vert" idx="14"/>
          </p:nvPr>
        </p:nvSpPr>
        <p:spPr/>
        <p:txBody>
          <a:bodyPr/>
          <a:lstStyle/>
          <a:p>
            <a:r>
              <a:rPr lang="de-DE"/>
              <a:t>Dankeschön! Fragen?!</a:t>
            </a:r>
          </a:p>
        </p:txBody>
      </p:sp>
      <p:sp>
        <p:nvSpPr>
          <p:cNvPr id="6" name="Bildplatzhalter 5">
            <a:extLst>
              <a:ext uri="{FF2B5EF4-FFF2-40B4-BE49-F238E27FC236}">
                <a16:creationId xmlns:a16="http://schemas.microsoft.com/office/drawing/2014/main" id="{2E4925CE-02C7-9D4C-8B60-007990B69A1C}"/>
              </a:ext>
            </a:extLst>
          </p:cNvPr>
          <p:cNvSpPr>
            <a:spLocks noGrp="1"/>
          </p:cNvSpPr>
          <p:nvPr>
            <p:ph type="pic" idx="15"/>
          </p:nvPr>
        </p:nvSpPr>
        <p:spPr/>
        <p:txBody>
          <a:bodyPr/>
          <a:lstStyle/>
          <a:p>
            <a:endParaRPr lang="de-DE"/>
          </a:p>
        </p:txBody>
      </p:sp>
    </p:spTree>
    <p:extLst>
      <p:ext uri="{BB962C8B-B14F-4D97-AF65-F5344CB8AC3E}">
        <p14:creationId xmlns:p14="http://schemas.microsoft.com/office/powerpoint/2010/main" val="4285188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CD4A57F-A9AE-18BB-4BCF-9B4DE809C36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9E89E37-7BC2-9A49-F3B1-06EFCA1632B9}"/>
              </a:ext>
            </a:extLst>
          </p:cNvPr>
          <p:cNvSpPr>
            <a:spLocks noGrp="1"/>
          </p:cNvSpPr>
          <p:nvPr>
            <p:ph type="sldNum" sz="quarter" idx="12"/>
          </p:nvPr>
        </p:nvSpPr>
        <p:spPr/>
        <p:txBody>
          <a:bodyPr/>
          <a:lstStyle/>
          <a:p>
            <a:fld id="{38C8B667-3734-4FD9-9F7F-A4B0DFB430C1}" type="slidenum">
              <a:rPr lang="de-DE" smtClean="0"/>
              <a:t>35</a:t>
            </a:fld>
            <a:endParaRPr lang="de-DE"/>
          </a:p>
        </p:txBody>
      </p:sp>
      <p:sp>
        <p:nvSpPr>
          <p:cNvPr id="4" name="Titel 3">
            <a:extLst>
              <a:ext uri="{FF2B5EF4-FFF2-40B4-BE49-F238E27FC236}">
                <a16:creationId xmlns:a16="http://schemas.microsoft.com/office/drawing/2014/main" id="{A99E98A0-5914-FA3C-06A9-2DE48750C436}"/>
              </a:ext>
            </a:extLst>
          </p:cNvPr>
          <p:cNvSpPr>
            <a:spLocks noGrp="1"/>
          </p:cNvSpPr>
          <p:nvPr>
            <p:ph type="title"/>
          </p:nvPr>
        </p:nvSpPr>
        <p:spPr/>
        <p:txBody>
          <a:bodyPr/>
          <a:lstStyle/>
          <a:p>
            <a:r>
              <a:rPr lang="de-DE" err="1"/>
              <a:t>Overfitting</a:t>
            </a:r>
            <a:r>
              <a:rPr lang="de-DE"/>
              <a:t> + </a:t>
            </a:r>
            <a:r>
              <a:rPr lang="de-DE" err="1"/>
              <a:t>Underfitting</a:t>
            </a:r>
            <a:br>
              <a:rPr lang="de-DE"/>
            </a:br>
            <a:r>
              <a:rPr lang="de-DE"/>
              <a:t>Am Beispiel Regression</a:t>
            </a:r>
          </a:p>
        </p:txBody>
      </p:sp>
      <p:sp>
        <p:nvSpPr>
          <p:cNvPr id="6" name="Textfeld 5">
            <a:extLst>
              <a:ext uri="{FF2B5EF4-FFF2-40B4-BE49-F238E27FC236}">
                <a16:creationId xmlns:a16="http://schemas.microsoft.com/office/drawing/2014/main" id="{D030B6FC-D9B1-235A-F36B-67B60CF8D173}"/>
              </a:ext>
            </a:extLst>
          </p:cNvPr>
          <p:cNvSpPr txBox="1"/>
          <p:nvPr/>
        </p:nvSpPr>
        <p:spPr>
          <a:xfrm>
            <a:off x="-2962441" y="5750347"/>
            <a:ext cx="2724904" cy="338554"/>
          </a:xfrm>
          <a:prstGeom prst="rect">
            <a:avLst/>
          </a:prstGeom>
          <a:noFill/>
        </p:spPr>
        <p:txBody>
          <a:bodyPr wrap="square" rtlCol="0">
            <a:spAutoFit/>
          </a:bodyPr>
          <a:lstStyle/>
          <a:p>
            <a:r>
              <a:rPr lang="de-DE" sz="800">
                <a:solidFill>
                  <a:schemeClr val="tx1">
                    <a:lumMod val="50000"/>
                    <a:lumOff val="50000"/>
                  </a:schemeClr>
                </a:solidFill>
              </a:rPr>
              <a:t>https://miro.medium.com/v2/resize:fit:1400/format:webp/1*_7OPgojau8hkiPUiHoGK_w.png</a:t>
            </a:r>
          </a:p>
        </p:txBody>
      </p:sp>
      <p:pic>
        <p:nvPicPr>
          <p:cNvPr id="8" name="Grafik 7">
            <a:extLst>
              <a:ext uri="{FF2B5EF4-FFF2-40B4-BE49-F238E27FC236}">
                <a16:creationId xmlns:a16="http://schemas.microsoft.com/office/drawing/2014/main" id="{CCC6B9D6-E9AC-1BFE-7A65-0662CABB01A9}"/>
              </a:ext>
            </a:extLst>
          </p:cNvPr>
          <p:cNvPicPr>
            <a:picLocks noChangeAspect="1"/>
          </p:cNvPicPr>
          <p:nvPr/>
        </p:nvPicPr>
        <p:blipFill>
          <a:blip r:embed="rId3"/>
          <a:stretch>
            <a:fillRect/>
          </a:stretch>
        </p:blipFill>
        <p:spPr>
          <a:xfrm>
            <a:off x="1597000" y="1865713"/>
            <a:ext cx="8995893" cy="3126573"/>
          </a:xfrm>
          <a:prstGeom prst="rect">
            <a:avLst/>
          </a:prstGeom>
        </p:spPr>
      </p:pic>
      <p:sp>
        <p:nvSpPr>
          <p:cNvPr id="9" name="Textfeld 8">
            <a:extLst>
              <a:ext uri="{FF2B5EF4-FFF2-40B4-BE49-F238E27FC236}">
                <a16:creationId xmlns:a16="http://schemas.microsoft.com/office/drawing/2014/main" id="{979DAE78-4133-EC2E-7252-55AAE984CB1B}"/>
              </a:ext>
            </a:extLst>
          </p:cNvPr>
          <p:cNvSpPr txBox="1"/>
          <p:nvPr/>
        </p:nvSpPr>
        <p:spPr>
          <a:xfrm>
            <a:off x="1596999" y="5292084"/>
            <a:ext cx="2813301" cy="923330"/>
          </a:xfrm>
          <a:prstGeom prst="rect">
            <a:avLst/>
          </a:prstGeom>
          <a:noFill/>
        </p:spPr>
        <p:txBody>
          <a:bodyPr wrap="square" rtlCol="0">
            <a:spAutoFit/>
          </a:bodyPr>
          <a:lstStyle/>
          <a:p>
            <a:r>
              <a:rPr lang="de-DE"/>
              <a:t>Zu einfach, um die zugrunde liegende Funktion zu beschreiben.</a:t>
            </a:r>
          </a:p>
        </p:txBody>
      </p:sp>
      <p:sp>
        <p:nvSpPr>
          <p:cNvPr id="10" name="Textfeld 9">
            <a:extLst>
              <a:ext uri="{FF2B5EF4-FFF2-40B4-BE49-F238E27FC236}">
                <a16:creationId xmlns:a16="http://schemas.microsoft.com/office/drawing/2014/main" id="{76D624FE-B02C-48A3-72CF-AC6EFE15E5C0}"/>
              </a:ext>
            </a:extLst>
          </p:cNvPr>
          <p:cNvSpPr txBox="1"/>
          <p:nvPr/>
        </p:nvSpPr>
        <p:spPr>
          <a:xfrm>
            <a:off x="7781700" y="5288682"/>
            <a:ext cx="2724904" cy="923330"/>
          </a:xfrm>
          <a:prstGeom prst="rect">
            <a:avLst/>
          </a:prstGeom>
          <a:noFill/>
        </p:spPr>
        <p:txBody>
          <a:bodyPr wrap="square" rtlCol="0">
            <a:spAutoFit/>
          </a:bodyPr>
          <a:lstStyle/>
          <a:p>
            <a:r>
              <a:rPr lang="de-DE"/>
              <a:t>Jeder Datenpunkt liegt auf der Funktion. Zu gut, um wahr zu sein.</a:t>
            </a:r>
          </a:p>
        </p:txBody>
      </p:sp>
    </p:spTree>
    <p:extLst>
      <p:ext uri="{BB962C8B-B14F-4D97-AF65-F5344CB8AC3E}">
        <p14:creationId xmlns:p14="http://schemas.microsoft.com/office/powerpoint/2010/main" val="3390338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6D5388D-E77D-947A-1AFD-A31CBF7CB40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D3E82E8E-1B59-E6D8-87C7-E2A5390EBC15}"/>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36</a:t>
            </a:fld>
            <a:endParaRPr lang="de-DE"/>
          </a:p>
        </p:txBody>
      </p:sp>
      <p:sp>
        <p:nvSpPr>
          <p:cNvPr id="4" name="Titel 3">
            <a:extLst>
              <a:ext uri="{FF2B5EF4-FFF2-40B4-BE49-F238E27FC236}">
                <a16:creationId xmlns:a16="http://schemas.microsoft.com/office/drawing/2014/main" id="{CA15E6D6-2CED-40C1-6D60-D79431FE8D1B}"/>
              </a:ext>
            </a:extLst>
          </p:cNvPr>
          <p:cNvSpPr>
            <a:spLocks noGrp="1"/>
          </p:cNvSpPr>
          <p:nvPr>
            <p:ph type="title"/>
          </p:nvPr>
        </p:nvSpPr>
        <p:spPr/>
        <p:txBody>
          <a:bodyPr anchor="t">
            <a:normAutofit/>
          </a:bodyPr>
          <a:lstStyle/>
          <a:p>
            <a:r>
              <a:rPr lang="de-DE" err="1"/>
              <a:t>Overfitting</a:t>
            </a:r>
            <a:endParaRPr lang="de-DE"/>
          </a:p>
        </p:txBody>
      </p:sp>
      <p:sp>
        <p:nvSpPr>
          <p:cNvPr id="5" name="Inhaltsplatzhalter 4">
            <a:extLst>
              <a:ext uri="{FF2B5EF4-FFF2-40B4-BE49-F238E27FC236}">
                <a16:creationId xmlns:a16="http://schemas.microsoft.com/office/drawing/2014/main" id="{172124D8-DEE1-4D02-F575-888DC01D6B03}"/>
              </a:ext>
            </a:extLst>
          </p:cNvPr>
          <p:cNvSpPr>
            <a:spLocks noGrp="1"/>
          </p:cNvSpPr>
          <p:nvPr>
            <p:ph type="body" orient="vert" idx="13"/>
          </p:nvPr>
        </p:nvSpPr>
        <p:spPr/>
        <p:txBody>
          <a:bodyPr anchor="t">
            <a:normAutofit/>
          </a:bodyPr>
          <a:lstStyle/>
          <a:p>
            <a:r>
              <a:rPr lang="de-DE"/>
              <a:t>Wieso sind manche Modelle </a:t>
            </a:r>
            <a:r>
              <a:rPr lang="de-DE" err="1"/>
              <a:t>overfitted</a:t>
            </a:r>
            <a:r>
              <a:rPr lang="de-DE"/>
              <a:t>?</a:t>
            </a:r>
          </a:p>
          <a:p>
            <a:pPr marL="342900" indent="-342900">
              <a:buFont typeface="Arial" panose="020B0604020202020204" pitchFamily="34" charset="0"/>
              <a:buChar char="•"/>
            </a:pPr>
            <a:r>
              <a:rPr lang="de-DE"/>
              <a:t>Modell hat sich zu sehr an die Trainingsdaten „gewöhnt“</a:t>
            </a:r>
          </a:p>
          <a:p>
            <a:endParaRPr lang="de-DE"/>
          </a:p>
          <a:p>
            <a:endParaRPr lang="de-DE"/>
          </a:p>
          <a:p>
            <a:r>
              <a:rPr lang="de-DE"/>
              <a:t>Wieso ist </a:t>
            </a:r>
            <a:r>
              <a:rPr lang="de-DE" err="1"/>
              <a:t>Overfitting</a:t>
            </a:r>
            <a:r>
              <a:rPr lang="de-DE"/>
              <a:t> nicht gut?</a:t>
            </a:r>
          </a:p>
          <a:p>
            <a:pPr marL="342900" indent="-342900">
              <a:buFont typeface="Arial" panose="020B0604020202020204" pitchFamily="34" charset="0"/>
              <a:buChar char="•"/>
            </a:pPr>
            <a:r>
              <a:rPr lang="de-DE"/>
              <a:t>Modell performt bei neuen Daten nicht gut</a:t>
            </a:r>
            <a:br>
              <a:rPr lang="de-DE"/>
            </a:br>
            <a:r>
              <a:rPr lang="de-DE"/>
              <a:t> </a:t>
            </a:r>
          </a:p>
        </p:txBody>
      </p:sp>
      <p:pic>
        <p:nvPicPr>
          <p:cNvPr id="7" name="Grafik 6">
            <a:extLst>
              <a:ext uri="{FF2B5EF4-FFF2-40B4-BE49-F238E27FC236}">
                <a16:creationId xmlns:a16="http://schemas.microsoft.com/office/drawing/2014/main" id="{A03E7093-9D23-7B93-5F14-FC5F9D7A7E26}"/>
              </a:ext>
            </a:extLst>
          </p:cNvPr>
          <p:cNvPicPr>
            <a:picLocks noChangeAspect="1"/>
          </p:cNvPicPr>
          <p:nvPr/>
        </p:nvPicPr>
        <p:blipFill>
          <a:blip r:embed="rId3"/>
          <a:stretch>
            <a:fillRect/>
          </a:stretch>
        </p:blipFill>
        <p:spPr>
          <a:xfrm>
            <a:off x="7920568" y="2648614"/>
            <a:ext cx="3862917" cy="2858558"/>
          </a:xfrm>
          <a:prstGeom prst="rect">
            <a:avLst/>
          </a:prstGeom>
          <a:noFill/>
        </p:spPr>
      </p:pic>
    </p:spTree>
    <p:extLst>
      <p:ext uri="{BB962C8B-B14F-4D97-AF65-F5344CB8AC3E}">
        <p14:creationId xmlns:p14="http://schemas.microsoft.com/office/powerpoint/2010/main" val="631507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81EB958-4E24-CD77-2C50-BFDCD51C022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3C03E576-2E75-E875-67A1-B9E85F10B0D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37</a:t>
            </a:fld>
            <a:endParaRPr lang="de-DE"/>
          </a:p>
        </p:txBody>
      </p:sp>
      <p:sp>
        <p:nvSpPr>
          <p:cNvPr id="4" name="Titel 3">
            <a:extLst>
              <a:ext uri="{FF2B5EF4-FFF2-40B4-BE49-F238E27FC236}">
                <a16:creationId xmlns:a16="http://schemas.microsoft.com/office/drawing/2014/main" id="{03D7A956-7809-C743-98C2-DCB271759789}"/>
              </a:ext>
            </a:extLst>
          </p:cNvPr>
          <p:cNvSpPr>
            <a:spLocks noGrp="1"/>
          </p:cNvSpPr>
          <p:nvPr>
            <p:ph type="title"/>
          </p:nvPr>
        </p:nvSpPr>
        <p:spPr/>
        <p:txBody>
          <a:bodyPr anchor="t">
            <a:normAutofit/>
          </a:bodyPr>
          <a:lstStyle/>
          <a:p>
            <a:r>
              <a:rPr lang="de-DE" err="1"/>
              <a:t>Underfitting</a:t>
            </a:r>
            <a:endParaRPr lang="de-DE"/>
          </a:p>
        </p:txBody>
      </p:sp>
      <p:sp>
        <p:nvSpPr>
          <p:cNvPr id="5" name="Inhaltsplatzhalter 4">
            <a:extLst>
              <a:ext uri="{FF2B5EF4-FFF2-40B4-BE49-F238E27FC236}">
                <a16:creationId xmlns:a16="http://schemas.microsoft.com/office/drawing/2014/main" id="{FB3503FE-83FC-AB88-F4E3-20C6B7C8C46B}"/>
              </a:ext>
            </a:extLst>
          </p:cNvPr>
          <p:cNvSpPr>
            <a:spLocks noGrp="1"/>
          </p:cNvSpPr>
          <p:nvPr>
            <p:ph type="body" orient="vert" idx="13"/>
          </p:nvPr>
        </p:nvSpPr>
        <p:spPr/>
        <p:txBody>
          <a:bodyPr anchor="t">
            <a:normAutofit/>
          </a:bodyPr>
          <a:lstStyle/>
          <a:p>
            <a:r>
              <a:rPr lang="de-DE"/>
              <a:t>Wieso sind manche Modelle </a:t>
            </a:r>
            <a:r>
              <a:rPr lang="de-DE" err="1"/>
              <a:t>underfitted</a:t>
            </a:r>
            <a:r>
              <a:rPr lang="de-DE"/>
              <a:t>?</a:t>
            </a:r>
          </a:p>
          <a:p>
            <a:pPr marL="342900" indent="-342900">
              <a:buFont typeface="Arial" panose="020B0604020202020204" pitchFamily="34" charset="0"/>
              <a:buChar char="•"/>
            </a:pPr>
            <a:r>
              <a:rPr lang="de-DE"/>
              <a:t>Modell (lineare Funktion) ist zu einfach</a:t>
            </a:r>
          </a:p>
          <a:p>
            <a:pPr marL="342900" indent="-342900">
              <a:buFont typeface="Arial" panose="020B0604020202020204" pitchFamily="34" charset="0"/>
              <a:buChar char="•"/>
            </a:pPr>
            <a:r>
              <a:rPr lang="de-DE"/>
              <a:t>gewähltes Modell kann die Daten nicht abbilden</a:t>
            </a:r>
          </a:p>
          <a:p>
            <a:endParaRPr lang="de-DE"/>
          </a:p>
          <a:p>
            <a:r>
              <a:rPr lang="de-DE"/>
              <a:t>Wieso ist </a:t>
            </a:r>
            <a:r>
              <a:rPr lang="de-DE" err="1"/>
              <a:t>Underfitting</a:t>
            </a:r>
            <a:r>
              <a:rPr lang="de-DE"/>
              <a:t> nicht gut?</a:t>
            </a:r>
          </a:p>
          <a:p>
            <a:pPr marL="342900" indent="-342900">
              <a:buFont typeface="Arial" panose="020B0604020202020204" pitchFamily="34" charset="0"/>
              <a:buChar char="•"/>
            </a:pPr>
            <a:r>
              <a:rPr lang="de-DE"/>
              <a:t>Modell performt bei neuen und bekannten Daten nicht gut</a:t>
            </a:r>
          </a:p>
          <a:p>
            <a:endParaRPr lang="de-DE"/>
          </a:p>
        </p:txBody>
      </p:sp>
      <p:pic>
        <p:nvPicPr>
          <p:cNvPr id="7" name="Grafik 6">
            <a:extLst>
              <a:ext uri="{FF2B5EF4-FFF2-40B4-BE49-F238E27FC236}">
                <a16:creationId xmlns:a16="http://schemas.microsoft.com/office/drawing/2014/main" id="{65994791-7006-38FC-8B08-2FD05F2864C6}"/>
              </a:ext>
            </a:extLst>
          </p:cNvPr>
          <p:cNvPicPr>
            <a:picLocks noChangeAspect="1"/>
          </p:cNvPicPr>
          <p:nvPr/>
        </p:nvPicPr>
        <p:blipFill>
          <a:blip r:embed="rId3"/>
          <a:stretch>
            <a:fillRect/>
          </a:stretch>
        </p:blipFill>
        <p:spPr>
          <a:xfrm>
            <a:off x="7920568" y="2643785"/>
            <a:ext cx="3862917" cy="2868215"/>
          </a:xfrm>
          <a:prstGeom prst="rect">
            <a:avLst/>
          </a:prstGeom>
          <a:noFill/>
        </p:spPr>
      </p:pic>
    </p:spTree>
    <p:extLst>
      <p:ext uri="{BB962C8B-B14F-4D97-AF65-F5344CB8AC3E}">
        <p14:creationId xmlns:p14="http://schemas.microsoft.com/office/powerpoint/2010/main" val="3437922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fallen euch ein?</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a:t>
            </a:fld>
            <a:endParaRPr lang="de-DE"/>
          </a:p>
        </p:txBody>
      </p:sp>
      <p:pic>
        <p:nvPicPr>
          <p:cNvPr id="7" name="Picture 6" descr="Abstraktes Bild eines aus Mustern bestehenden Gehirns">
            <a:extLst>
              <a:ext uri="{FF2B5EF4-FFF2-40B4-BE49-F238E27FC236}">
                <a16:creationId xmlns:a16="http://schemas.microsoft.com/office/drawing/2014/main" id="{EE418CF9-826C-85E5-FE49-065AA4DA6718}"/>
              </a:ext>
            </a:extLst>
          </p:cNvPr>
          <p:cNvPicPr>
            <a:picLocks noChangeAspect="1"/>
          </p:cNvPicPr>
          <p:nvPr/>
        </p:nvPicPr>
        <p:blipFill rotWithShape="1">
          <a:blip r:embed="rId3"/>
          <a:srcRect t="21345" r="1" b="31516"/>
          <a:stretch/>
        </p:blipFill>
        <p:spPr>
          <a:xfrm>
            <a:off x="406402" y="2033591"/>
            <a:ext cx="11377084" cy="4210049"/>
          </a:xfrm>
          <a:prstGeom prst="rect">
            <a:avLst/>
          </a:prstGeom>
          <a:noFill/>
        </p:spPr>
      </p:pic>
    </p:spTree>
    <p:extLst>
      <p:ext uri="{BB962C8B-B14F-4D97-AF65-F5344CB8AC3E}">
        <p14:creationId xmlns:p14="http://schemas.microsoft.com/office/powerpoint/2010/main" val="1247741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2D53DE-98E7-7363-39E2-1BB4D946863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4613BE1C-9CC8-E9EF-9A72-086A7F1A02CB}"/>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5</a:t>
            </a:fld>
            <a:endParaRPr lang="de-DE"/>
          </a:p>
        </p:txBody>
      </p:sp>
      <p:sp>
        <p:nvSpPr>
          <p:cNvPr id="4" name="Titel 3">
            <a:extLst>
              <a:ext uri="{FF2B5EF4-FFF2-40B4-BE49-F238E27FC236}">
                <a16:creationId xmlns:a16="http://schemas.microsoft.com/office/drawing/2014/main" id="{C56A84B7-7311-6878-D448-E5B71B0A07B6}"/>
              </a:ext>
            </a:extLst>
          </p:cNvPr>
          <p:cNvSpPr>
            <a:spLocks noGrp="1"/>
          </p:cNvSpPr>
          <p:nvPr>
            <p:ph type="title"/>
          </p:nvPr>
        </p:nvSpPr>
        <p:spPr/>
        <p:txBody>
          <a:bodyPr anchor="t">
            <a:normAutofit/>
          </a:bodyPr>
          <a:lstStyle/>
          <a:p>
            <a:r>
              <a:rPr lang="de-DE"/>
              <a:t>Was ist Künstliche </a:t>
            </a:r>
            <a:r>
              <a:rPr lang="de-DE" err="1"/>
              <a:t>IntelligenZ</a:t>
            </a:r>
            <a:r>
              <a:rPr lang="de-DE"/>
              <a:t>?</a:t>
            </a:r>
          </a:p>
        </p:txBody>
      </p:sp>
      <p:graphicFrame>
        <p:nvGraphicFramePr>
          <p:cNvPr id="1035" name="Vertical Text Placeholder 4">
            <a:extLst>
              <a:ext uri="{FF2B5EF4-FFF2-40B4-BE49-F238E27FC236}">
                <a16:creationId xmlns:a16="http://schemas.microsoft.com/office/drawing/2014/main" id="{EA7DD395-BD6C-D2D5-D191-96577B4D747D}"/>
              </a:ext>
            </a:extLst>
          </p:cNvPr>
          <p:cNvGraphicFramePr/>
          <p:nvPr>
            <p:extLst>
              <p:ext uri="{D42A27DB-BD31-4B8C-83A1-F6EECF244321}">
                <p14:modId xmlns:p14="http://schemas.microsoft.com/office/powerpoint/2010/main" val="4030947861"/>
              </p:ext>
            </p:extLst>
          </p:nvPr>
        </p:nvGraphicFramePr>
        <p:xfrm>
          <a:off x="406405" y="2033591"/>
          <a:ext cx="11377084" cy="421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76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6</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Wo begegnet euch KI im Alltag?</a:t>
            </a:r>
          </a:p>
        </p:txBody>
      </p:sp>
      <p:sp>
        <p:nvSpPr>
          <p:cNvPr id="5" name="Vertikaler Textplatzhalter 4">
            <a:extLst>
              <a:ext uri="{FF2B5EF4-FFF2-40B4-BE49-F238E27FC236}">
                <a16:creationId xmlns:a16="http://schemas.microsoft.com/office/drawing/2014/main" id="{EE5C0299-10FD-8767-10C9-F81209058D60}"/>
              </a:ext>
            </a:extLst>
          </p:cNvPr>
          <p:cNvSpPr>
            <a:spLocks noGrp="1"/>
          </p:cNvSpPr>
          <p:nvPr>
            <p:ph type="body" orient="vert" idx="13"/>
          </p:nvPr>
        </p:nvSpPr>
        <p:spPr>
          <a:xfrm>
            <a:off x="406404" y="2033701"/>
            <a:ext cx="5343232" cy="2231887"/>
          </a:xfrm>
        </p:spPr>
        <p:txBody>
          <a:bodyPr/>
          <a:lstStyle/>
          <a:p>
            <a:pPr marL="342900" indent="-342900">
              <a:spcAft>
                <a:spcPts val="1998"/>
              </a:spcAft>
              <a:buChar char="•"/>
            </a:pPr>
            <a:r>
              <a:rPr lang="de-DE" sz="2200" dirty="0"/>
              <a:t>Sprachassistenten (Alexa/Siri)</a:t>
            </a:r>
            <a:endParaRPr lang="de-DE" sz="2200" dirty="0">
              <a:cs typeface="Arial"/>
            </a:endParaRPr>
          </a:p>
          <a:p>
            <a:pPr marL="342900" indent="-342900">
              <a:spcAft>
                <a:spcPts val="1998"/>
              </a:spcAft>
              <a:buChar char="•"/>
            </a:pPr>
            <a:r>
              <a:rPr lang="de-DE" sz="2200" dirty="0">
                <a:ea typeface="+mn-lt"/>
                <a:cs typeface="+mn-lt"/>
              </a:rPr>
              <a:t>Fingerabdruck/Gesichts-Identifikation</a:t>
            </a:r>
          </a:p>
          <a:p>
            <a:pPr marL="342900" indent="-342900">
              <a:spcAft>
                <a:spcPts val="1998"/>
              </a:spcAft>
              <a:buChar char="•"/>
            </a:pPr>
            <a:r>
              <a:rPr lang="de-DE" sz="2200" dirty="0" err="1">
                <a:cs typeface="Arial"/>
              </a:rPr>
              <a:t>ChatGPT</a:t>
            </a:r>
            <a:endParaRPr lang="de-DE" sz="2200" dirty="0">
              <a:cs typeface="Arial"/>
            </a:endParaRPr>
          </a:p>
          <a:p>
            <a:pPr marL="342900" indent="-342900">
              <a:spcAft>
                <a:spcPts val="1998"/>
              </a:spcAft>
              <a:buChar char="•"/>
            </a:pPr>
            <a:r>
              <a:rPr lang="de-DE" sz="2200" dirty="0">
                <a:cs typeface="Arial"/>
              </a:rPr>
              <a:t>Übersetzer</a:t>
            </a:r>
          </a:p>
        </p:txBody>
      </p:sp>
      <p:pic>
        <p:nvPicPr>
          <p:cNvPr id="16" name="Bildplatzhalter 15" descr="Ein Bild, das Im Haus enthält.&#10;&#10;Automatisch generierte Beschreibung">
            <a:extLst>
              <a:ext uri="{FF2B5EF4-FFF2-40B4-BE49-F238E27FC236}">
                <a16:creationId xmlns:a16="http://schemas.microsoft.com/office/drawing/2014/main" id="{860E0265-797C-39D3-B902-249AA470D75D}"/>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1295" b="11295"/>
          <a:stretch>
            <a:fillRect/>
          </a:stretch>
        </p:blipFill>
        <p:spPr/>
      </p:pic>
      <p:pic>
        <p:nvPicPr>
          <p:cNvPr id="18" name="Bildplatzhalter 17">
            <a:extLst>
              <a:ext uri="{FF2B5EF4-FFF2-40B4-BE49-F238E27FC236}">
                <a16:creationId xmlns:a16="http://schemas.microsoft.com/office/drawing/2014/main" id="{66E66E13-2D49-A1AF-CD65-9756A012F86C}"/>
              </a:ext>
            </a:extLst>
          </p:cNvPr>
          <p:cNvPicPr>
            <a:picLocks noGrp="1" noChangeAspect="1"/>
          </p:cNvPicPr>
          <p:nvPr>
            <p:ph type="pic" idx="14"/>
          </p:nvPr>
        </p:nvPicPr>
        <p:blipFill>
          <a:blip r:embed="rId4" cstate="print">
            <a:extLst>
              <a:ext uri="{28A0092B-C50C-407E-A947-70E740481C1C}">
                <a14:useLocalDpi xmlns:a14="http://schemas.microsoft.com/office/drawing/2010/main" val="0"/>
              </a:ext>
            </a:extLst>
          </a:blip>
          <a:srcRect t="1259" b="1259"/>
          <a:stretch>
            <a:fillRect/>
          </a:stretch>
        </p:blipFill>
        <p:spPr/>
      </p:pic>
      <p:pic>
        <p:nvPicPr>
          <p:cNvPr id="14" name="Bildplatzhalter 13" descr="Ein Bild, das Text, Elektronik, Schwarz, Dunkel enthält.&#10;&#10;Automatisch generierte Beschreibung">
            <a:extLst>
              <a:ext uri="{FF2B5EF4-FFF2-40B4-BE49-F238E27FC236}">
                <a16:creationId xmlns:a16="http://schemas.microsoft.com/office/drawing/2014/main" id="{6C15EA2A-CF46-1536-1D40-5358FA399F5B}"/>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t="11443" b="11443"/>
          <a:stretch>
            <a:fillRect/>
          </a:stretch>
        </p:blipFill>
        <p:spPr/>
      </p:pic>
      <p:sp>
        <p:nvSpPr>
          <p:cNvPr id="19" name="Textfeld 18">
            <a:extLst>
              <a:ext uri="{FF2B5EF4-FFF2-40B4-BE49-F238E27FC236}">
                <a16:creationId xmlns:a16="http://schemas.microsoft.com/office/drawing/2014/main" id="{4BA544E7-EE2F-8D32-39EC-558FC9C6936D}"/>
              </a:ext>
            </a:extLst>
          </p:cNvPr>
          <p:cNvSpPr txBox="1"/>
          <p:nvPr/>
        </p:nvSpPr>
        <p:spPr>
          <a:xfrm>
            <a:off x="8125404" y="6259104"/>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0" name="Textfeld 19">
            <a:extLst>
              <a:ext uri="{FF2B5EF4-FFF2-40B4-BE49-F238E27FC236}">
                <a16:creationId xmlns:a16="http://schemas.microsoft.com/office/drawing/2014/main" id="{A04929C7-A84E-F1B8-F68F-14B4EFFC0B07}"/>
              </a:ext>
            </a:extLst>
          </p:cNvPr>
          <p:cNvSpPr txBox="1"/>
          <p:nvPr/>
        </p:nvSpPr>
        <p:spPr>
          <a:xfrm>
            <a:off x="4265901" y="6239581"/>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www.pexels.com/de-de/foto/hand-smartphone-mobiltelefon-verschlossen-12376016/</a:t>
            </a:r>
          </a:p>
        </p:txBody>
      </p:sp>
      <p:sp>
        <p:nvSpPr>
          <p:cNvPr id="21" name="Textfeld 20">
            <a:extLst>
              <a:ext uri="{FF2B5EF4-FFF2-40B4-BE49-F238E27FC236}">
                <a16:creationId xmlns:a16="http://schemas.microsoft.com/office/drawing/2014/main" id="{8AAB9493-EA1A-6B60-2B5D-C8EE669C0B5A}"/>
              </a:ext>
            </a:extLst>
          </p:cNvPr>
          <p:cNvSpPr txBox="1"/>
          <p:nvPr/>
        </p:nvSpPr>
        <p:spPr>
          <a:xfrm>
            <a:off x="406400" y="6235763"/>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www.pexels.com/de-de/foto/redner-audio-beleuchtet-produkt-schuss-14309809/</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5962076" y="2033701"/>
            <a:ext cx="5343232"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err="1"/>
              <a:t>Recommender</a:t>
            </a:r>
            <a:r>
              <a:rPr lang="de-DE" sz="2200" dirty="0"/>
              <a:t> Systems / Personalisierung</a:t>
            </a:r>
          </a:p>
          <a:p>
            <a:pPr marL="342900" indent="-342900">
              <a:spcAft>
                <a:spcPts val="1998"/>
              </a:spcAft>
              <a:buFont typeface="Arial" panose="020B0604020202020204" pitchFamily="34" charset="0"/>
              <a:buChar char="•"/>
            </a:pPr>
            <a:r>
              <a:rPr lang="de-DE" sz="2200" dirty="0">
                <a:cs typeface="Arial"/>
              </a:rPr>
              <a:t>Navigation</a:t>
            </a:r>
          </a:p>
        </p:txBody>
      </p:sp>
    </p:spTree>
    <p:extLst>
      <p:ext uri="{BB962C8B-B14F-4D97-AF65-F5344CB8AC3E}">
        <p14:creationId xmlns:p14="http://schemas.microsoft.com/office/powerpoint/2010/main" val="821943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3466" y="3359151"/>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795" y="2927252"/>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16754"/>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7</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2902132088"/>
              </p:ext>
            </p:extLst>
          </p:nvPr>
        </p:nvGraphicFramePr>
        <p:xfrm>
          <a:off x="570523" y="3014338"/>
          <a:ext cx="13942646" cy="19207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feld 21">
            <a:extLst>
              <a:ext uri="{FF2B5EF4-FFF2-40B4-BE49-F238E27FC236}">
                <a16:creationId xmlns:a16="http://schemas.microsoft.com/office/drawing/2014/main" id="{9D13B7B9-B1C7-0F04-84F4-05A4BEBFB815}"/>
              </a:ext>
            </a:extLst>
          </p:cNvPr>
          <p:cNvSpPr txBox="1"/>
          <p:nvPr/>
        </p:nvSpPr>
        <p:spPr>
          <a:xfrm>
            <a:off x="178796" y="4652412"/>
            <a:ext cx="1885532" cy="276999"/>
          </a:xfrm>
          <a:prstGeom prst="rect">
            <a:avLst/>
          </a:prstGeom>
          <a:noFill/>
        </p:spPr>
        <p:txBody>
          <a:bodyPr wrap="square" rtlCol="0">
            <a:spAutoFit/>
          </a:bodyPr>
          <a:lstStyle/>
          <a:p>
            <a:r>
              <a:rPr lang="de-DE" sz="600" dirty="0">
                <a:solidFill>
                  <a:schemeClr val="tx1">
                    <a:lumMod val="50000"/>
                    <a:lumOff val="50000"/>
                  </a:schemeClr>
                </a:solidFill>
              </a:rPr>
              <a:t>www.gazette-berlin.de/artikel/1647-der-erste-funktionsfaehige-computer.html</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33466" y="5011531"/>
            <a:ext cx="2520875" cy="184666"/>
          </a:xfrm>
          <a:prstGeom prst="rect">
            <a:avLst/>
          </a:prstGeom>
          <a:noFill/>
        </p:spPr>
        <p:txBody>
          <a:bodyPr wrap="square" rtlCol="0">
            <a:spAutoFit/>
          </a:bodyPr>
          <a:lstStyle/>
          <a:p>
            <a:r>
              <a:rPr lang="de-DE" sz="600" dirty="0">
                <a:solidFill>
                  <a:schemeClr val="tx1">
                    <a:lumMod val="50000"/>
                    <a:lumOff val="50000"/>
                  </a:schemeClr>
                </a:solidFill>
              </a:rPr>
              <a:t>https://en.wikipedia.org/wiki/ELIZA</a:t>
            </a:r>
          </a:p>
        </p:txBody>
      </p:sp>
    </p:spTree>
    <p:extLst>
      <p:ext uri="{BB962C8B-B14F-4D97-AF65-F5344CB8AC3E}">
        <p14:creationId xmlns:p14="http://schemas.microsoft.com/office/powerpoint/2010/main" val="50660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307" y="4513333"/>
            <a:ext cx="2661665" cy="1497186"/>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3" y="3422025"/>
            <a:ext cx="2082704" cy="138792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2385290112"/>
              </p:ext>
            </p:extLst>
          </p:nvPr>
        </p:nvGraphicFramePr>
        <p:xfrm>
          <a:off x="-2825448" y="3035609"/>
          <a:ext cx="16178033" cy="1813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5054068" y="6010519"/>
            <a:ext cx="2724904" cy="276999"/>
          </a:xfrm>
          <a:prstGeom prst="rect">
            <a:avLst/>
          </a:prstGeom>
          <a:noFill/>
        </p:spPr>
        <p:txBody>
          <a:bodyPr wrap="square" rtlCol="0">
            <a:spAutoFit/>
          </a:bodyPr>
          <a:lstStyle/>
          <a:p>
            <a:r>
              <a:rPr lang="de-DE" sz="600" dirty="0">
                <a:solidFill>
                  <a:schemeClr val="tx1">
                    <a:lumMod val="50000"/>
                    <a:lumOff val="50000"/>
                  </a:schemeClr>
                </a:solidFill>
              </a:rPr>
              <a:t>images.techhive.com/images/article/2015/09/ibm-watson-100616825-large.jpg?auto=webp&amp;quality=85,70</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05051" y="4710370"/>
            <a:ext cx="2081757" cy="184666"/>
          </a:xfrm>
          <a:prstGeom prst="rect">
            <a:avLst/>
          </a:prstGeom>
          <a:noFill/>
        </p:spPr>
        <p:txBody>
          <a:bodyPr wrap="square" rtlCol="0">
            <a:spAutoFit/>
          </a:bodyPr>
          <a:lstStyle/>
          <a:p>
            <a:r>
              <a:rPr lang="de-DE" sz="600" dirty="0">
                <a:solidFill>
                  <a:schemeClr val="tx1">
                    <a:lumMod val="50000"/>
                    <a:lumOff val="50000"/>
                  </a:schemeClr>
                </a:solidFill>
              </a:rPr>
              <a:t>en.wikipedia.org/wiki/Apple_II_series</a:t>
            </a:r>
          </a:p>
        </p:txBody>
      </p:sp>
    </p:spTree>
    <p:extLst>
      <p:ext uri="{BB962C8B-B14F-4D97-AF65-F5344CB8AC3E}">
        <p14:creationId xmlns:p14="http://schemas.microsoft.com/office/powerpoint/2010/main" val="222335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8815BE8-9BD9-F08A-3998-9CDD33B54A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FAA2AD0-0A49-6738-12B1-BC43F5C32768}"/>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0DCD38B1-DC42-C938-F16B-45B9B55E029F}"/>
              </a:ext>
            </a:extLst>
          </p:cNvPr>
          <p:cNvSpPr>
            <a:spLocks noGrp="1"/>
          </p:cNvSpPr>
          <p:nvPr>
            <p:ph type="title"/>
          </p:nvPr>
        </p:nvSpPr>
        <p:spPr/>
        <p:txBody>
          <a:bodyPr/>
          <a:lstStyle/>
          <a:p>
            <a:r>
              <a:rPr lang="de-DE"/>
              <a:t>2011: IBM Watson gewinnt </a:t>
            </a:r>
            <a:r>
              <a:rPr lang="de-DE" b="1" i="1"/>
              <a:t>Jeopardy!</a:t>
            </a:r>
            <a:br>
              <a:rPr lang="de-DE"/>
            </a:br>
            <a:r>
              <a:rPr lang="de-DE"/>
              <a:t> </a:t>
            </a:r>
          </a:p>
        </p:txBody>
      </p:sp>
      <p:pic>
        <p:nvPicPr>
          <p:cNvPr id="6" name="Onlinemedien 5" title="Watson and the Jeopardy! Challenge">
            <a:hlinkClick r:id="" action="ppaction://media"/>
            <a:extLst>
              <a:ext uri="{FF2B5EF4-FFF2-40B4-BE49-F238E27FC236}">
                <a16:creationId xmlns:a16="http://schemas.microsoft.com/office/drawing/2014/main" id="{982A6C03-7CB7-86A4-7455-4952281CCE05}"/>
              </a:ext>
            </a:extLst>
          </p:cNvPr>
          <p:cNvPicPr>
            <a:picLocks noGrp="1" noRot="1" noChangeAspect="1"/>
          </p:cNvPicPr>
          <p:nvPr>
            <p:ph idx="13"/>
            <a:videoFile r:link="rId1"/>
          </p:nvPr>
        </p:nvPicPr>
        <p:blipFill>
          <a:blip r:embed="rId3"/>
          <a:stretch>
            <a:fillRect/>
          </a:stretch>
        </p:blipFill>
        <p:spPr>
          <a:xfrm>
            <a:off x="2896952" y="2334337"/>
            <a:ext cx="6396507" cy="3608552"/>
          </a:xfrm>
          <a:prstGeom prst="rect">
            <a:avLst/>
          </a:prstGeom>
          <a:ln>
            <a:noFill/>
          </a:ln>
          <a:effectLst>
            <a:outerShdw blurRad="190500" algn="tl" rotWithShape="0">
              <a:srgbClr val="000000">
                <a:alpha val="70000"/>
              </a:srgbClr>
            </a:outerShdw>
          </a:effectLst>
        </p:spPr>
      </p:pic>
      <p:sp>
        <p:nvSpPr>
          <p:cNvPr id="7" name="Textfeld 6">
            <a:extLst>
              <a:ext uri="{FF2B5EF4-FFF2-40B4-BE49-F238E27FC236}">
                <a16:creationId xmlns:a16="http://schemas.microsoft.com/office/drawing/2014/main" id="{43121066-D071-760F-A003-287E557F22E3}"/>
              </a:ext>
            </a:extLst>
          </p:cNvPr>
          <p:cNvSpPr txBox="1"/>
          <p:nvPr/>
        </p:nvSpPr>
        <p:spPr>
          <a:xfrm>
            <a:off x="4425474" y="5959475"/>
            <a:ext cx="3338946" cy="184666"/>
          </a:xfrm>
          <a:prstGeom prst="rect">
            <a:avLst/>
          </a:prstGeom>
          <a:noFill/>
        </p:spPr>
        <p:txBody>
          <a:bodyPr wrap="square">
            <a:spAutoFit/>
          </a:bodyPr>
          <a:lstStyle/>
          <a:p>
            <a:pPr algn="ctr"/>
            <a:r>
              <a:rPr lang="de-DE" sz="600" dirty="0">
                <a:solidFill>
                  <a:schemeClr val="bg1">
                    <a:lumMod val="50000"/>
                  </a:schemeClr>
                </a:solidFill>
              </a:rPr>
              <a:t>www.youtube.com/watch?v=P18EdAKuC1U</a:t>
            </a:r>
          </a:p>
        </p:txBody>
      </p:sp>
    </p:spTree>
    <p:extLst>
      <p:ext uri="{BB962C8B-B14F-4D97-AF65-F5344CB8AC3E}">
        <p14:creationId xmlns:p14="http://schemas.microsoft.com/office/powerpoint/2010/main" val="296422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Words>2487</Words>
  <Application>Microsoft Office PowerPoint</Application>
  <PresentationFormat>Breitbild</PresentationFormat>
  <Paragraphs>423</Paragraphs>
  <Slides>37</Slides>
  <Notes>29</Notes>
  <HiddenSlides>0</HiddenSlides>
  <MMClips>10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37</vt:i4>
      </vt:variant>
    </vt:vector>
  </HeadingPairs>
  <TitlesOfParts>
    <vt:vector size="43" baseType="lpstr">
      <vt:lpstr>Arial</vt:lpstr>
      <vt:lpstr>Calibri</vt:lpstr>
      <vt:lpstr>Söhne</vt:lpstr>
      <vt:lpstr>Wingdings</vt:lpstr>
      <vt:lpstr>2_PPT_HHN_16x9_DE_02</vt:lpstr>
      <vt:lpstr>3_PPT_HHN_16x9_DE_02</vt:lpstr>
      <vt:lpstr>Einführung in die Künstliche Intelligenz 1</vt:lpstr>
      <vt:lpstr>Teilnehmende Partner</vt:lpstr>
      <vt:lpstr>Wer sind Wir?</vt:lpstr>
      <vt:lpstr>Künstliche Intelligenz… Welche Begriffe fallen euch ein?</vt:lpstr>
      <vt:lpstr>Was ist Künstliche IntelligenZ?</vt:lpstr>
      <vt:lpstr>Wo begegnet euch KI im Alltag?</vt:lpstr>
      <vt:lpstr>Geschichte der KI</vt:lpstr>
      <vt:lpstr>Geschichte der KI</vt:lpstr>
      <vt:lpstr>2011: IBM Watson gewinnt Jeopardy!  </vt:lpstr>
      <vt:lpstr>Geschichte der KI</vt:lpstr>
      <vt:lpstr>„State of The Art“ Beispiel</vt:lpstr>
      <vt:lpstr>Was ist KI?</vt:lpstr>
      <vt:lpstr>KI vs. ML VS. DL</vt:lpstr>
      <vt:lpstr>Beispiel Einfache KI</vt:lpstr>
      <vt:lpstr>KI vs. ML VS. DL</vt:lpstr>
      <vt:lpstr>KI vs. ML VS. DL</vt:lpstr>
      <vt:lpstr>KI vs. ML VS. DL</vt:lpstr>
      <vt:lpstr>KI vs. ML VS. DL</vt:lpstr>
      <vt:lpstr>KI vs. ML VS. DL</vt:lpstr>
      <vt:lpstr>KI vs. ML VS. DL</vt:lpstr>
      <vt:lpstr>KI vs. ML VS. DL</vt:lpstr>
      <vt:lpstr>KI vs. ML VS. DL</vt:lpstr>
      <vt:lpstr>KI vs. ML VS. DL</vt:lpstr>
      <vt:lpstr>KI vs. ML VS. DL</vt:lpstr>
      <vt:lpstr>KI vs. ML VS. DL</vt:lpstr>
      <vt:lpstr>KI vs. ML VS. DL</vt:lpstr>
      <vt:lpstr>Möglichkeiten und Grenzen von KI</vt:lpstr>
      <vt:lpstr>KI Projekte in Heilbronn</vt:lpstr>
      <vt:lpstr>PowerPoint-Präsentation</vt:lpstr>
      <vt:lpstr>Demonstratoren</vt:lpstr>
      <vt:lpstr>Auswirkungen</vt:lpstr>
      <vt:lpstr>Künstliche Intelligenz Welche Begriffe sind noch nicht klar?</vt:lpstr>
      <vt:lpstr>Wie geht es jetzt weiter?</vt:lpstr>
      <vt:lpstr>PowerPoint-Präsentation</vt:lpstr>
      <vt:lpstr>Overfitting + Underfitting Am Beispiel Regression</vt:lpstr>
      <vt:lpstr>Overfitting</vt:lpstr>
      <vt:lpstr>Underfitting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lastModifiedBy>Pascal Graf</cp:lastModifiedBy>
  <cp:revision>122</cp:revision>
  <cp:lastPrinted>2020-10-20T08:16:59Z</cp:lastPrinted>
  <dcterms:created xsi:type="dcterms:W3CDTF">2020-09-11T11:07:21Z</dcterms:created>
  <dcterms:modified xsi:type="dcterms:W3CDTF">2023-09-18T13:56:26Z</dcterms:modified>
</cp:coreProperties>
</file>